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1"/>
  </p:notesMasterIdLst>
  <p:handoutMasterIdLst>
    <p:handoutMasterId r:id="rId22"/>
  </p:handoutMasterIdLst>
  <p:sldIdLst>
    <p:sldId id="284" r:id="rId3"/>
    <p:sldId id="307" r:id="rId4"/>
    <p:sldId id="308" r:id="rId5"/>
    <p:sldId id="309" r:id="rId6"/>
    <p:sldId id="310" r:id="rId7"/>
    <p:sldId id="312" r:id="rId8"/>
    <p:sldId id="311" r:id="rId9"/>
    <p:sldId id="322" r:id="rId10"/>
    <p:sldId id="314" r:id="rId11"/>
    <p:sldId id="320" r:id="rId12"/>
    <p:sldId id="315" r:id="rId13"/>
    <p:sldId id="324" r:id="rId14"/>
    <p:sldId id="313" r:id="rId15"/>
    <p:sldId id="323" r:id="rId16"/>
    <p:sldId id="321" r:id="rId17"/>
    <p:sldId id="318" r:id="rId18"/>
    <p:sldId id="319" r:id="rId19"/>
    <p:sldId id="283" r:id="rId20"/>
  </p:sldIdLst>
  <p:sldSz cx="9144000" cy="6858000" type="screen4x3"/>
  <p:notesSz cx="7010400" cy="92964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210" autoAdjust="0"/>
  </p:normalViewPr>
  <p:slideViewPr>
    <p:cSldViewPr>
      <p:cViewPr varScale="1">
        <p:scale>
          <a:sx n="67" d="100"/>
          <a:sy n="67" d="100"/>
        </p:scale>
        <p:origin x="1986" y="78"/>
      </p:cViewPr>
      <p:guideLst>
        <p:guide orient="horz" pos="2160"/>
        <p:guide pos="2880"/>
      </p:guideLst>
    </p:cSldViewPr>
  </p:slideViewPr>
  <p:notesTextViewPr>
    <p:cViewPr>
      <p:scale>
        <a:sx n="1" d="1"/>
        <a:sy n="1" d="1"/>
      </p:scale>
      <p:origin x="0" y="0"/>
    </p:cViewPr>
  </p:notesTextViewPr>
  <p:sorterViewPr>
    <p:cViewPr>
      <p:scale>
        <a:sx n="100" d="100"/>
        <a:sy n="100" d="100"/>
      </p:scale>
      <p:origin x="0" y="5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74EFC4-9EB6-4B55-A91E-D6E55532C61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BCBF6982-0A85-460A-90D8-8E498586AD54}">
      <dgm:prSet phldrT="[Texto]"/>
      <dgm:spPr/>
      <dgm:t>
        <a:bodyPr/>
        <a:lstStyle/>
        <a:p>
          <a:pPr algn="ctr"/>
          <a:r>
            <a:rPr lang="es-MX" dirty="0" smtClean="0"/>
            <a:t>Peligros Microbiológicos</a:t>
          </a:r>
          <a:endParaRPr lang="es-MX" dirty="0"/>
        </a:p>
      </dgm:t>
    </dgm:pt>
    <dgm:pt modelId="{23CB4253-B544-4A01-AA0A-3E9B36FD15AE}" type="parTrans" cxnId="{DC65EB89-4673-4963-A653-3A2F511A2F77}">
      <dgm:prSet/>
      <dgm:spPr/>
      <dgm:t>
        <a:bodyPr/>
        <a:lstStyle/>
        <a:p>
          <a:endParaRPr lang="es-MX"/>
        </a:p>
      </dgm:t>
    </dgm:pt>
    <dgm:pt modelId="{BE0B1148-B4F5-4229-A318-3837F7C4C300}" type="sibTrans" cxnId="{DC65EB89-4673-4963-A653-3A2F511A2F77}">
      <dgm:prSet/>
      <dgm:spPr/>
      <dgm:t>
        <a:bodyPr/>
        <a:lstStyle/>
        <a:p>
          <a:endParaRPr lang="es-MX"/>
        </a:p>
      </dgm:t>
    </dgm:pt>
    <dgm:pt modelId="{8E033285-963F-4DE2-946C-29C5530E8C27}">
      <dgm:prSet phldrT="[Texto]"/>
      <dgm:spPr/>
      <dgm:t>
        <a:bodyPr/>
        <a:lstStyle/>
        <a:p>
          <a:pPr algn="ctr"/>
          <a:r>
            <a:rPr lang="es-MX" dirty="0" smtClean="0"/>
            <a:t>Peligros Radioactivos</a:t>
          </a:r>
          <a:endParaRPr lang="es-MX" dirty="0"/>
        </a:p>
      </dgm:t>
    </dgm:pt>
    <dgm:pt modelId="{C49146EB-8010-4354-9428-33B6F1A143E6}" type="parTrans" cxnId="{EFFC2C97-9C01-4F6F-917A-D0F168A23A96}">
      <dgm:prSet/>
      <dgm:spPr/>
      <dgm:t>
        <a:bodyPr/>
        <a:lstStyle/>
        <a:p>
          <a:endParaRPr lang="es-MX"/>
        </a:p>
      </dgm:t>
    </dgm:pt>
    <dgm:pt modelId="{56B0C8EC-7B14-41AE-B8C5-2A193C261DBC}" type="sibTrans" cxnId="{EFFC2C97-9C01-4F6F-917A-D0F168A23A96}">
      <dgm:prSet/>
      <dgm:spPr/>
      <dgm:t>
        <a:bodyPr/>
        <a:lstStyle/>
        <a:p>
          <a:endParaRPr lang="es-MX"/>
        </a:p>
      </dgm:t>
    </dgm:pt>
    <dgm:pt modelId="{9B0FEF99-2D93-4D8A-8DB2-7498A4666CAB}">
      <dgm:prSet phldrT="[Texto]"/>
      <dgm:spPr/>
      <dgm:t>
        <a:bodyPr/>
        <a:lstStyle/>
        <a:p>
          <a:pPr algn="ctr"/>
          <a:r>
            <a:rPr lang="es-MX" dirty="0" smtClean="0"/>
            <a:t>Peligros Químicos</a:t>
          </a:r>
          <a:endParaRPr lang="es-MX" dirty="0"/>
        </a:p>
      </dgm:t>
    </dgm:pt>
    <dgm:pt modelId="{1C7B3C72-8A1D-41C9-95EF-BEAEF928804C}" type="parTrans" cxnId="{20A0B428-916D-4763-8782-83AD261E404C}">
      <dgm:prSet/>
      <dgm:spPr/>
      <dgm:t>
        <a:bodyPr/>
        <a:lstStyle/>
        <a:p>
          <a:endParaRPr lang="es-MX"/>
        </a:p>
      </dgm:t>
    </dgm:pt>
    <dgm:pt modelId="{3098D37E-5B91-4033-8AAA-F8EFE92D2A82}" type="sibTrans" cxnId="{20A0B428-916D-4763-8782-83AD261E404C}">
      <dgm:prSet/>
      <dgm:spPr/>
      <dgm:t>
        <a:bodyPr/>
        <a:lstStyle/>
        <a:p>
          <a:endParaRPr lang="es-MX"/>
        </a:p>
      </dgm:t>
    </dgm:pt>
    <dgm:pt modelId="{8134E281-7089-410B-BC4D-9E4B798D9582}">
      <dgm:prSet phldrT="[Texto]"/>
      <dgm:spPr/>
      <dgm:t>
        <a:bodyPr/>
        <a:lstStyle/>
        <a:p>
          <a:pPr algn="ctr"/>
          <a:r>
            <a:rPr lang="es-MX" dirty="0" smtClean="0"/>
            <a:t>Aceptabilidad Organoléptica</a:t>
          </a:r>
          <a:endParaRPr lang="es-MX" dirty="0"/>
        </a:p>
      </dgm:t>
    </dgm:pt>
    <dgm:pt modelId="{05D24827-E093-4C03-889E-F63E766BEA90}" type="parTrans" cxnId="{99730B21-11BF-4A51-A186-8F158E46AA7E}">
      <dgm:prSet/>
      <dgm:spPr/>
      <dgm:t>
        <a:bodyPr/>
        <a:lstStyle/>
        <a:p>
          <a:endParaRPr lang="es-MX"/>
        </a:p>
      </dgm:t>
    </dgm:pt>
    <dgm:pt modelId="{F952A90F-816F-40A2-8864-66737E827532}" type="sibTrans" cxnId="{99730B21-11BF-4A51-A186-8F158E46AA7E}">
      <dgm:prSet/>
      <dgm:spPr/>
      <dgm:t>
        <a:bodyPr/>
        <a:lstStyle/>
        <a:p>
          <a:endParaRPr lang="es-MX"/>
        </a:p>
      </dgm:t>
    </dgm:pt>
    <dgm:pt modelId="{36603B31-49F5-4577-B6AD-657DB69A5A4E}" type="pres">
      <dgm:prSet presAssocID="{A874EFC4-9EB6-4B55-A91E-D6E55532C61C}" presName="linear" presStyleCnt="0">
        <dgm:presLayoutVars>
          <dgm:animLvl val="lvl"/>
          <dgm:resizeHandles val="exact"/>
        </dgm:presLayoutVars>
      </dgm:prSet>
      <dgm:spPr/>
      <dgm:t>
        <a:bodyPr/>
        <a:lstStyle/>
        <a:p>
          <a:endParaRPr lang="es-MX"/>
        </a:p>
      </dgm:t>
    </dgm:pt>
    <dgm:pt modelId="{8D3CDD46-69DA-4931-95A3-AB093E6F857A}" type="pres">
      <dgm:prSet presAssocID="{BCBF6982-0A85-460A-90D8-8E498586AD54}" presName="parentText" presStyleLbl="node1" presStyleIdx="0" presStyleCnt="4">
        <dgm:presLayoutVars>
          <dgm:chMax val="0"/>
          <dgm:bulletEnabled val="1"/>
        </dgm:presLayoutVars>
      </dgm:prSet>
      <dgm:spPr/>
      <dgm:t>
        <a:bodyPr/>
        <a:lstStyle/>
        <a:p>
          <a:endParaRPr lang="es-MX"/>
        </a:p>
      </dgm:t>
    </dgm:pt>
    <dgm:pt modelId="{B3C79818-A9D5-459C-84AB-CCC4141FA2C8}" type="pres">
      <dgm:prSet presAssocID="{BE0B1148-B4F5-4229-A318-3837F7C4C300}" presName="spacer" presStyleCnt="0"/>
      <dgm:spPr/>
    </dgm:pt>
    <dgm:pt modelId="{1E370F2E-564B-41CB-8663-E3962186C800}" type="pres">
      <dgm:prSet presAssocID="{9B0FEF99-2D93-4D8A-8DB2-7498A4666CAB}" presName="parentText" presStyleLbl="node1" presStyleIdx="1" presStyleCnt="4">
        <dgm:presLayoutVars>
          <dgm:chMax val="0"/>
          <dgm:bulletEnabled val="1"/>
        </dgm:presLayoutVars>
      </dgm:prSet>
      <dgm:spPr/>
      <dgm:t>
        <a:bodyPr/>
        <a:lstStyle/>
        <a:p>
          <a:endParaRPr lang="es-MX"/>
        </a:p>
      </dgm:t>
    </dgm:pt>
    <dgm:pt modelId="{34A4CD79-1002-4E67-A6F0-AD6195F20092}" type="pres">
      <dgm:prSet presAssocID="{3098D37E-5B91-4033-8AAA-F8EFE92D2A82}" presName="spacer" presStyleCnt="0"/>
      <dgm:spPr/>
    </dgm:pt>
    <dgm:pt modelId="{C76CA31B-6B7E-4570-81F1-E05EF844F2BC}" type="pres">
      <dgm:prSet presAssocID="{8E033285-963F-4DE2-946C-29C5530E8C27}" presName="parentText" presStyleLbl="node1" presStyleIdx="2" presStyleCnt="4">
        <dgm:presLayoutVars>
          <dgm:chMax val="0"/>
          <dgm:bulletEnabled val="1"/>
        </dgm:presLayoutVars>
      </dgm:prSet>
      <dgm:spPr/>
      <dgm:t>
        <a:bodyPr/>
        <a:lstStyle/>
        <a:p>
          <a:endParaRPr lang="es-MX"/>
        </a:p>
      </dgm:t>
    </dgm:pt>
    <dgm:pt modelId="{0E4308B6-0612-4BDA-A5D2-F3976CC74CB4}" type="pres">
      <dgm:prSet presAssocID="{56B0C8EC-7B14-41AE-B8C5-2A193C261DBC}" presName="spacer" presStyleCnt="0"/>
      <dgm:spPr/>
    </dgm:pt>
    <dgm:pt modelId="{F9C730B7-A68E-4F78-9ABD-F3F6805CBEA5}" type="pres">
      <dgm:prSet presAssocID="{8134E281-7089-410B-BC4D-9E4B798D9582}" presName="parentText" presStyleLbl="node1" presStyleIdx="3" presStyleCnt="4">
        <dgm:presLayoutVars>
          <dgm:chMax val="0"/>
          <dgm:bulletEnabled val="1"/>
        </dgm:presLayoutVars>
      </dgm:prSet>
      <dgm:spPr/>
      <dgm:t>
        <a:bodyPr/>
        <a:lstStyle/>
        <a:p>
          <a:endParaRPr lang="es-MX"/>
        </a:p>
      </dgm:t>
    </dgm:pt>
  </dgm:ptLst>
  <dgm:cxnLst>
    <dgm:cxn modelId="{DC65EB89-4673-4963-A653-3A2F511A2F77}" srcId="{A874EFC4-9EB6-4B55-A91E-D6E55532C61C}" destId="{BCBF6982-0A85-460A-90D8-8E498586AD54}" srcOrd="0" destOrd="0" parTransId="{23CB4253-B544-4A01-AA0A-3E9B36FD15AE}" sibTransId="{BE0B1148-B4F5-4229-A318-3837F7C4C300}"/>
    <dgm:cxn modelId="{D0DBFDA3-0BA3-4EA7-8BF1-8A74BED208E7}" type="presOf" srcId="{A874EFC4-9EB6-4B55-A91E-D6E55532C61C}" destId="{36603B31-49F5-4577-B6AD-657DB69A5A4E}" srcOrd="0" destOrd="0" presId="urn:microsoft.com/office/officeart/2005/8/layout/vList2"/>
    <dgm:cxn modelId="{20A0B428-916D-4763-8782-83AD261E404C}" srcId="{A874EFC4-9EB6-4B55-A91E-D6E55532C61C}" destId="{9B0FEF99-2D93-4D8A-8DB2-7498A4666CAB}" srcOrd="1" destOrd="0" parTransId="{1C7B3C72-8A1D-41C9-95EF-BEAEF928804C}" sibTransId="{3098D37E-5B91-4033-8AAA-F8EFE92D2A82}"/>
    <dgm:cxn modelId="{E86C8D4D-8C2C-4BF2-9E0A-DD2C9F99405E}" type="presOf" srcId="{8E033285-963F-4DE2-946C-29C5530E8C27}" destId="{C76CA31B-6B7E-4570-81F1-E05EF844F2BC}" srcOrd="0" destOrd="0" presId="urn:microsoft.com/office/officeart/2005/8/layout/vList2"/>
    <dgm:cxn modelId="{E804BE35-73D8-47EB-871A-3CFD22EB9B88}" type="presOf" srcId="{9B0FEF99-2D93-4D8A-8DB2-7498A4666CAB}" destId="{1E370F2E-564B-41CB-8663-E3962186C800}" srcOrd="0" destOrd="0" presId="urn:microsoft.com/office/officeart/2005/8/layout/vList2"/>
    <dgm:cxn modelId="{8B3A35C7-98C2-402B-B609-2DB8C3704103}" type="presOf" srcId="{BCBF6982-0A85-460A-90D8-8E498586AD54}" destId="{8D3CDD46-69DA-4931-95A3-AB093E6F857A}" srcOrd="0" destOrd="0" presId="urn:microsoft.com/office/officeart/2005/8/layout/vList2"/>
    <dgm:cxn modelId="{EFFC2C97-9C01-4F6F-917A-D0F168A23A96}" srcId="{A874EFC4-9EB6-4B55-A91E-D6E55532C61C}" destId="{8E033285-963F-4DE2-946C-29C5530E8C27}" srcOrd="2" destOrd="0" parTransId="{C49146EB-8010-4354-9428-33B6F1A143E6}" sibTransId="{56B0C8EC-7B14-41AE-B8C5-2A193C261DBC}"/>
    <dgm:cxn modelId="{E545AD42-52F1-45E2-92E6-7548088E7631}" type="presOf" srcId="{8134E281-7089-410B-BC4D-9E4B798D9582}" destId="{F9C730B7-A68E-4F78-9ABD-F3F6805CBEA5}" srcOrd="0" destOrd="0" presId="urn:microsoft.com/office/officeart/2005/8/layout/vList2"/>
    <dgm:cxn modelId="{99730B21-11BF-4A51-A186-8F158E46AA7E}" srcId="{A874EFC4-9EB6-4B55-A91E-D6E55532C61C}" destId="{8134E281-7089-410B-BC4D-9E4B798D9582}" srcOrd="3" destOrd="0" parTransId="{05D24827-E093-4C03-889E-F63E766BEA90}" sibTransId="{F952A90F-816F-40A2-8864-66737E827532}"/>
    <dgm:cxn modelId="{33BCE3A2-ABBF-4A59-9C48-7B6DAFE4E78B}" type="presParOf" srcId="{36603B31-49F5-4577-B6AD-657DB69A5A4E}" destId="{8D3CDD46-69DA-4931-95A3-AB093E6F857A}" srcOrd="0" destOrd="0" presId="urn:microsoft.com/office/officeart/2005/8/layout/vList2"/>
    <dgm:cxn modelId="{5BD75901-D33F-4696-B036-70B04BA4EE8F}" type="presParOf" srcId="{36603B31-49F5-4577-B6AD-657DB69A5A4E}" destId="{B3C79818-A9D5-459C-84AB-CCC4141FA2C8}" srcOrd="1" destOrd="0" presId="urn:microsoft.com/office/officeart/2005/8/layout/vList2"/>
    <dgm:cxn modelId="{47C4B877-6B11-44B8-BD6B-90A150E55EB7}" type="presParOf" srcId="{36603B31-49F5-4577-B6AD-657DB69A5A4E}" destId="{1E370F2E-564B-41CB-8663-E3962186C800}" srcOrd="2" destOrd="0" presId="urn:microsoft.com/office/officeart/2005/8/layout/vList2"/>
    <dgm:cxn modelId="{2668CAAB-9A0C-4EE5-8169-96E0CF23E9C6}" type="presParOf" srcId="{36603B31-49F5-4577-B6AD-657DB69A5A4E}" destId="{34A4CD79-1002-4E67-A6F0-AD6195F20092}" srcOrd="3" destOrd="0" presId="urn:microsoft.com/office/officeart/2005/8/layout/vList2"/>
    <dgm:cxn modelId="{B569DEE6-6272-4C46-A510-7AB5E94A6282}" type="presParOf" srcId="{36603B31-49F5-4577-B6AD-657DB69A5A4E}" destId="{C76CA31B-6B7E-4570-81F1-E05EF844F2BC}" srcOrd="4" destOrd="0" presId="urn:microsoft.com/office/officeart/2005/8/layout/vList2"/>
    <dgm:cxn modelId="{35016BF1-69CD-4944-86DB-293EAE63DDA6}" type="presParOf" srcId="{36603B31-49F5-4577-B6AD-657DB69A5A4E}" destId="{0E4308B6-0612-4BDA-A5D2-F3976CC74CB4}" srcOrd="5" destOrd="0" presId="urn:microsoft.com/office/officeart/2005/8/layout/vList2"/>
    <dgm:cxn modelId="{1FAF48A0-7D45-4AC5-A889-B3C6C00F6EA0}" type="presParOf" srcId="{36603B31-49F5-4577-B6AD-657DB69A5A4E}" destId="{F9C730B7-A68E-4F78-9ABD-F3F6805CBEA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8E5818-6590-43F0-BA01-508439F7D413}" type="doc">
      <dgm:prSet loTypeId="urn:microsoft.com/office/officeart/2011/layout/HexagonRadial#4" loCatId="cycle" qsTypeId="urn:microsoft.com/office/officeart/2005/8/quickstyle/simple1" qsCatId="simple" csTypeId="urn:microsoft.com/office/officeart/2005/8/colors/accent1_2" csCatId="accent1" phldr="1"/>
      <dgm:spPr/>
      <dgm:t>
        <a:bodyPr/>
        <a:lstStyle/>
        <a:p>
          <a:endParaRPr lang="en-GB"/>
        </a:p>
      </dgm:t>
    </dgm:pt>
    <dgm:pt modelId="{9F24E577-64BA-40E6-A61F-EF600ED0D9E4}">
      <dgm:prSet phldrT="[Text]" custT="1"/>
      <dgm:spPr>
        <a:solidFill>
          <a:schemeClr val="bg1"/>
        </a:solidFill>
        <a:ln>
          <a:solidFill>
            <a:srgbClr val="0070C0"/>
          </a:solidFill>
        </a:ln>
      </dgm:spPr>
      <dgm:t>
        <a:bodyPr/>
        <a:lstStyle/>
        <a:p>
          <a:r>
            <a:rPr lang="es-ES_tradnl" sz="2400" b="0" noProof="0" dirty="0" smtClean="0">
              <a:solidFill>
                <a:srgbClr val="0070C0"/>
              </a:solidFill>
            </a:rPr>
            <a:t>Objetivo 6</a:t>
          </a:r>
          <a:endParaRPr lang="es-ES_tradnl" sz="2400" b="0" noProof="0" dirty="0">
            <a:solidFill>
              <a:srgbClr val="0070C0"/>
            </a:solidFill>
          </a:endParaRPr>
        </a:p>
      </dgm:t>
    </dgm:pt>
    <dgm:pt modelId="{38ADCC92-E5B0-47C4-91F0-0178D5601EF1}" type="parTrans" cxnId="{05A21BF7-C546-42FC-9DB9-CCF91042A24C}">
      <dgm:prSet/>
      <dgm:spPr/>
      <dgm:t>
        <a:bodyPr/>
        <a:lstStyle/>
        <a:p>
          <a:endParaRPr lang="es-ES_tradnl" b="0" noProof="0" dirty="0"/>
        </a:p>
      </dgm:t>
    </dgm:pt>
    <dgm:pt modelId="{F5742AB3-E138-44D6-ABFE-050802EF5FEA}" type="sibTrans" cxnId="{05A21BF7-C546-42FC-9DB9-CCF91042A24C}">
      <dgm:prSet/>
      <dgm:spPr/>
      <dgm:t>
        <a:bodyPr/>
        <a:lstStyle/>
        <a:p>
          <a:endParaRPr lang="es-ES_tradnl" b="0" noProof="0" dirty="0"/>
        </a:p>
      </dgm:t>
    </dgm:pt>
    <dgm:pt modelId="{6AFDA411-0CC7-4B86-9BB5-B5F5F7A138DF}">
      <dgm:prSet phldrT="[Text]" custT="1"/>
      <dgm:spPr>
        <a:solidFill>
          <a:srgbClr val="002060"/>
        </a:solidFill>
      </dgm:spPr>
      <dgm:t>
        <a:bodyPr/>
        <a:lstStyle/>
        <a:p>
          <a:pPr algn="ctr"/>
          <a:r>
            <a:rPr lang="es-ES_tradnl" sz="1600" b="0" u="none" noProof="0" dirty="0" smtClean="0"/>
            <a:t>6.3 </a:t>
          </a:r>
          <a:r>
            <a:rPr lang="es-ES_tradnl" sz="1600" b="0" noProof="0" dirty="0" smtClean="0"/>
            <a:t/>
          </a:r>
          <a:br>
            <a:rPr lang="es-ES_tradnl" sz="1600" b="0" noProof="0" dirty="0" smtClean="0"/>
          </a:br>
          <a:r>
            <a:rPr lang="es-ES_tradnl" sz="1600" b="0" noProof="0" dirty="0" smtClean="0"/>
            <a:t>Calidad del</a:t>
          </a:r>
          <a:r>
            <a:rPr lang="es-ES_tradnl" sz="1600" b="0" baseline="0" noProof="0" dirty="0" smtClean="0"/>
            <a:t> agua</a:t>
          </a:r>
          <a:endParaRPr lang="es-ES_tradnl" sz="1600" b="0" noProof="0" dirty="0"/>
        </a:p>
      </dgm:t>
    </dgm:pt>
    <dgm:pt modelId="{7A327EFF-FD53-4D0A-92DA-7347F37536AF}" type="parTrans" cxnId="{5FA2B3CE-06B5-45E8-8442-74516F6FAB8C}">
      <dgm:prSet/>
      <dgm:spPr/>
      <dgm:t>
        <a:bodyPr/>
        <a:lstStyle/>
        <a:p>
          <a:endParaRPr lang="es-ES_tradnl" b="0" noProof="0" dirty="0"/>
        </a:p>
      </dgm:t>
    </dgm:pt>
    <dgm:pt modelId="{934460E4-871D-4864-9283-D0097E115D8B}" type="sibTrans" cxnId="{5FA2B3CE-06B5-45E8-8442-74516F6FAB8C}">
      <dgm:prSet/>
      <dgm:spPr/>
      <dgm:t>
        <a:bodyPr/>
        <a:lstStyle/>
        <a:p>
          <a:endParaRPr lang="es-ES_tradnl" b="0" noProof="0" dirty="0"/>
        </a:p>
      </dgm:t>
    </dgm:pt>
    <dgm:pt modelId="{50344AE3-A4B3-466D-ABB7-3EF67862059A}">
      <dgm:prSet phldrT="[Text]" custT="1"/>
      <dgm:spPr>
        <a:solidFill>
          <a:srgbClr val="002060"/>
        </a:solidFill>
      </dgm:spPr>
      <dgm:t>
        <a:bodyPr/>
        <a:lstStyle/>
        <a:p>
          <a:r>
            <a:rPr lang="es-ES_tradnl" sz="1600" b="0" u="none" noProof="0" dirty="0" smtClean="0"/>
            <a:t>6.4 </a:t>
          </a:r>
          <a:r>
            <a:rPr lang="es-ES_tradnl" sz="1600" b="0" noProof="0" dirty="0" smtClean="0"/>
            <a:t/>
          </a:r>
          <a:br>
            <a:rPr lang="es-ES_tradnl" sz="1600" b="0" noProof="0" dirty="0" smtClean="0"/>
          </a:br>
          <a:r>
            <a:rPr lang="es-ES_tradnl" sz="1600" b="0" noProof="0" dirty="0" smtClean="0"/>
            <a:t>Uso</a:t>
          </a:r>
          <a:r>
            <a:rPr lang="es-ES_tradnl" sz="1600" b="0" baseline="0" noProof="0" dirty="0" smtClean="0"/>
            <a:t> eficiente</a:t>
          </a:r>
          <a:endParaRPr lang="es-ES_tradnl" sz="1600" b="0" noProof="0" dirty="0"/>
        </a:p>
      </dgm:t>
    </dgm:pt>
    <dgm:pt modelId="{AD8E26E2-2E86-4B3B-9A21-CA8E390485E2}" type="parTrans" cxnId="{9BE8507B-AF6E-4CA5-85B9-5AE876084371}">
      <dgm:prSet/>
      <dgm:spPr/>
      <dgm:t>
        <a:bodyPr/>
        <a:lstStyle/>
        <a:p>
          <a:endParaRPr lang="es-ES_tradnl" b="0" noProof="0" dirty="0"/>
        </a:p>
      </dgm:t>
    </dgm:pt>
    <dgm:pt modelId="{43C292B6-E742-4692-B5F3-464772917DB8}" type="sibTrans" cxnId="{9BE8507B-AF6E-4CA5-85B9-5AE876084371}">
      <dgm:prSet/>
      <dgm:spPr/>
      <dgm:t>
        <a:bodyPr/>
        <a:lstStyle/>
        <a:p>
          <a:endParaRPr lang="es-ES_tradnl" b="0" noProof="0" dirty="0"/>
        </a:p>
      </dgm:t>
    </dgm:pt>
    <dgm:pt modelId="{C3F76302-BE1F-4B8A-B530-0E956F4593B2}">
      <dgm:prSet phldrT="[Text]" custT="1"/>
      <dgm:spPr>
        <a:solidFill>
          <a:srgbClr val="002060"/>
        </a:solidFill>
      </dgm:spPr>
      <dgm:t>
        <a:bodyPr/>
        <a:lstStyle/>
        <a:p>
          <a:r>
            <a:rPr lang="es-ES_tradnl" sz="1600" b="0" u="none" noProof="0" dirty="0" smtClean="0"/>
            <a:t>6.5 </a:t>
          </a:r>
          <a:r>
            <a:rPr lang="es-ES_tradnl" sz="1600" b="0" noProof="0" dirty="0" smtClean="0"/>
            <a:t/>
          </a:r>
          <a:br>
            <a:rPr lang="es-ES_tradnl" sz="1600" b="0" noProof="0" dirty="0" smtClean="0"/>
          </a:br>
          <a:r>
            <a:rPr lang="es-ES_tradnl" sz="1600" b="0" noProof="0" dirty="0" smtClean="0"/>
            <a:t>Gestión</a:t>
          </a:r>
          <a:r>
            <a:rPr lang="es-ES_tradnl" sz="1600" b="0" baseline="0" noProof="0" dirty="0" smtClean="0"/>
            <a:t> integrada</a:t>
          </a:r>
          <a:endParaRPr lang="es-ES_tradnl" sz="1600" b="0" noProof="0" dirty="0"/>
        </a:p>
      </dgm:t>
    </dgm:pt>
    <dgm:pt modelId="{FB8CC17E-367C-4B6B-9117-A3D07AAAFFEA}" type="parTrans" cxnId="{94959F00-7289-45FC-95CF-BE08CB89833C}">
      <dgm:prSet/>
      <dgm:spPr/>
      <dgm:t>
        <a:bodyPr/>
        <a:lstStyle/>
        <a:p>
          <a:endParaRPr lang="es-ES_tradnl" b="0" noProof="0" dirty="0"/>
        </a:p>
      </dgm:t>
    </dgm:pt>
    <dgm:pt modelId="{EE368855-06EB-48B3-A695-C834199CA4B7}" type="sibTrans" cxnId="{94959F00-7289-45FC-95CF-BE08CB89833C}">
      <dgm:prSet/>
      <dgm:spPr/>
      <dgm:t>
        <a:bodyPr/>
        <a:lstStyle/>
        <a:p>
          <a:endParaRPr lang="es-ES_tradnl" b="0" noProof="0" dirty="0"/>
        </a:p>
      </dgm:t>
    </dgm:pt>
    <dgm:pt modelId="{75B1C61B-2F6C-4A64-8F57-042902147D58}">
      <dgm:prSet phldrT="[Text]" custT="1"/>
      <dgm:spPr>
        <a:solidFill>
          <a:srgbClr val="002060"/>
        </a:solidFill>
      </dgm:spPr>
      <dgm:t>
        <a:bodyPr/>
        <a:lstStyle/>
        <a:p>
          <a:r>
            <a:rPr lang="es-ES_tradnl" sz="1600" b="0" u="none" noProof="0" dirty="0" smtClean="0"/>
            <a:t>6.6 </a:t>
          </a:r>
          <a:r>
            <a:rPr lang="es-ES_tradnl" sz="1600" b="0" noProof="0" dirty="0" smtClean="0"/>
            <a:t/>
          </a:r>
          <a:br>
            <a:rPr lang="es-ES_tradnl" sz="1600" b="0" noProof="0" dirty="0" smtClean="0"/>
          </a:br>
          <a:r>
            <a:rPr lang="es-ES_tradnl" sz="1600" b="0" noProof="0" dirty="0" smtClean="0"/>
            <a:t>Eco-sistemas</a:t>
          </a:r>
          <a:endParaRPr lang="es-ES_tradnl" sz="1600" b="0" noProof="0" dirty="0"/>
        </a:p>
      </dgm:t>
    </dgm:pt>
    <dgm:pt modelId="{E5E6ED94-AD58-43BA-9ECD-B8640389DAB6}" type="parTrans" cxnId="{55088DD6-2AD9-43AE-B46E-29BBFC98380F}">
      <dgm:prSet/>
      <dgm:spPr/>
      <dgm:t>
        <a:bodyPr/>
        <a:lstStyle/>
        <a:p>
          <a:endParaRPr lang="es-ES_tradnl" b="0" noProof="0" dirty="0"/>
        </a:p>
      </dgm:t>
    </dgm:pt>
    <dgm:pt modelId="{51BE0911-4F09-4E4A-9B3D-09848135F45D}" type="sibTrans" cxnId="{55088DD6-2AD9-43AE-B46E-29BBFC98380F}">
      <dgm:prSet/>
      <dgm:spPr/>
      <dgm:t>
        <a:bodyPr/>
        <a:lstStyle/>
        <a:p>
          <a:endParaRPr lang="es-ES_tradnl" b="0" noProof="0" dirty="0"/>
        </a:p>
      </dgm:t>
    </dgm:pt>
    <dgm:pt modelId="{D157B501-3F9E-4BF0-B8E9-8DD34ABE2EDE}">
      <dgm:prSet phldrT="[Text]" custT="1"/>
      <dgm:spPr>
        <a:solidFill>
          <a:srgbClr val="002060"/>
        </a:solidFill>
      </dgm:spPr>
      <dgm:t>
        <a:bodyPr/>
        <a:lstStyle/>
        <a:p>
          <a:r>
            <a:rPr lang="es-ES_tradnl" sz="1600" b="0" u="none" noProof="0" dirty="0" smtClean="0"/>
            <a:t>6.2 </a:t>
          </a:r>
          <a:r>
            <a:rPr lang="es-ES_tradnl" sz="1600" b="0" noProof="0" dirty="0" smtClean="0"/>
            <a:t/>
          </a:r>
          <a:br>
            <a:rPr lang="es-ES_tradnl" sz="1600" b="0" noProof="0" dirty="0" smtClean="0"/>
          </a:br>
          <a:r>
            <a:rPr lang="es-ES_tradnl" sz="1600" b="0" noProof="0" dirty="0" smtClean="0"/>
            <a:t>Saneamiento</a:t>
          </a:r>
          <a:r>
            <a:rPr lang="es-ES_tradnl" sz="1600" b="0" baseline="0" noProof="0" dirty="0" smtClean="0"/>
            <a:t> e higiene</a:t>
          </a:r>
          <a:endParaRPr lang="es-ES_tradnl" sz="1600" b="0" noProof="0" dirty="0"/>
        </a:p>
      </dgm:t>
    </dgm:pt>
    <dgm:pt modelId="{495271C6-71BC-4F84-8DAB-79540BFBB42D}" type="parTrans" cxnId="{3B194D12-B523-4775-A98E-E9A219E2D842}">
      <dgm:prSet/>
      <dgm:spPr/>
      <dgm:t>
        <a:bodyPr/>
        <a:lstStyle/>
        <a:p>
          <a:endParaRPr lang="es-ES_tradnl" b="0" noProof="0" dirty="0"/>
        </a:p>
      </dgm:t>
    </dgm:pt>
    <dgm:pt modelId="{7EEC0A7F-8E7B-4446-B701-71501448D362}" type="sibTrans" cxnId="{3B194D12-B523-4775-A98E-E9A219E2D842}">
      <dgm:prSet/>
      <dgm:spPr/>
      <dgm:t>
        <a:bodyPr/>
        <a:lstStyle/>
        <a:p>
          <a:endParaRPr lang="es-ES_tradnl" b="0" noProof="0" dirty="0"/>
        </a:p>
      </dgm:t>
    </dgm:pt>
    <dgm:pt modelId="{9F6B9979-B1ED-4101-98BE-205DA39F9087}">
      <dgm:prSet phldrT="[Text]" custT="1"/>
      <dgm:spPr>
        <a:solidFill>
          <a:srgbClr val="002060"/>
        </a:solidFill>
      </dgm:spPr>
      <dgm:t>
        <a:bodyPr/>
        <a:lstStyle/>
        <a:p>
          <a:r>
            <a:rPr lang="es-ES_tradnl" sz="1600" b="0" u="none" noProof="0" dirty="0" smtClean="0"/>
            <a:t>6.1</a:t>
          </a:r>
          <a:r>
            <a:rPr lang="es-ES_tradnl" sz="1600" b="0" noProof="0" dirty="0" smtClean="0"/>
            <a:t/>
          </a:r>
          <a:br>
            <a:rPr lang="es-ES_tradnl" sz="1600" b="0" noProof="0" dirty="0" smtClean="0"/>
          </a:br>
          <a:r>
            <a:rPr lang="es-ES_tradnl" sz="1600" b="0" noProof="0" dirty="0" smtClean="0"/>
            <a:t>Agua Potable</a:t>
          </a:r>
          <a:endParaRPr lang="es-ES_tradnl" sz="1600" b="0" noProof="0" dirty="0"/>
        </a:p>
      </dgm:t>
    </dgm:pt>
    <dgm:pt modelId="{C42736B5-1A0E-4E76-8B51-3B336A7E352A}" type="parTrans" cxnId="{9EFA92E8-7A95-4FD2-8897-D295E37276B2}">
      <dgm:prSet/>
      <dgm:spPr/>
      <dgm:t>
        <a:bodyPr/>
        <a:lstStyle/>
        <a:p>
          <a:endParaRPr lang="es-ES_tradnl" b="0" noProof="0" dirty="0"/>
        </a:p>
      </dgm:t>
    </dgm:pt>
    <dgm:pt modelId="{427E4EB7-449D-42A0-9DBC-2A5268ADF44D}" type="sibTrans" cxnId="{9EFA92E8-7A95-4FD2-8897-D295E37276B2}">
      <dgm:prSet/>
      <dgm:spPr/>
      <dgm:t>
        <a:bodyPr/>
        <a:lstStyle/>
        <a:p>
          <a:endParaRPr lang="es-ES_tradnl" b="0" noProof="0" dirty="0"/>
        </a:p>
      </dgm:t>
    </dgm:pt>
    <dgm:pt modelId="{E5718B9B-C681-4E00-ACF0-2B95190E11C4}" type="pres">
      <dgm:prSet presAssocID="{9B8E5818-6590-43F0-BA01-508439F7D413}" presName="Name0" presStyleCnt="0">
        <dgm:presLayoutVars>
          <dgm:chMax val="1"/>
          <dgm:chPref val="1"/>
          <dgm:dir/>
          <dgm:animOne val="branch"/>
          <dgm:animLvl val="lvl"/>
        </dgm:presLayoutVars>
      </dgm:prSet>
      <dgm:spPr/>
      <dgm:t>
        <a:bodyPr/>
        <a:lstStyle/>
        <a:p>
          <a:endParaRPr lang="en-GB"/>
        </a:p>
      </dgm:t>
    </dgm:pt>
    <dgm:pt modelId="{6CEA24C1-EBE0-47FF-8FE0-44712EA66AEC}" type="pres">
      <dgm:prSet presAssocID="{9F24E577-64BA-40E6-A61F-EF600ED0D9E4}" presName="Parent" presStyleLbl="node0" presStyleIdx="0" presStyleCnt="1">
        <dgm:presLayoutVars>
          <dgm:chMax val="6"/>
          <dgm:chPref val="6"/>
        </dgm:presLayoutVars>
      </dgm:prSet>
      <dgm:spPr/>
      <dgm:t>
        <a:bodyPr/>
        <a:lstStyle/>
        <a:p>
          <a:endParaRPr lang="en-GB"/>
        </a:p>
      </dgm:t>
    </dgm:pt>
    <dgm:pt modelId="{53E22A19-CC49-4FC9-BD91-2A0C10D35E20}" type="pres">
      <dgm:prSet presAssocID="{9F6B9979-B1ED-4101-98BE-205DA39F9087}" presName="Accent1" presStyleCnt="0"/>
      <dgm:spPr/>
      <dgm:t>
        <a:bodyPr/>
        <a:lstStyle/>
        <a:p>
          <a:endParaRPr lang="en-GB"/>
        </a:p>
      </dgm:t>
    </dgm:pt>
    <dgm:pt modelId="{4208BFAF-CFF4-4AAB-B92B-5D7C57015EEC}" type="pres">
      <dgm:prSet presAssocID="{9F6B9979-B1ED-4101-98BE-205DA39F9087}" presName="Accent" presStyleLbl="bgShp" presStyleIdx="0" presStyleCnt="6"/>
      <dgm:spPr/>
      <dgm:t>
        <a:bodyPr/>
        <a:lstStyle/>
        <a:p>
          <a:endParaRPr lang="en-GB"/>
        </a:p>
      </dgm:t>
    </dgm:pt>
    <dgm:pt modelId="{2D3D91F6-7091-496F-B4D5-AE3A4B0256C7}" type="pres">
      <dgm:prSet presAssocID="{9F6B9979-B1ED-4101-98BE-205DA39F9087}" presName="Child1" presStyleLbl="node1" presStyleIdx="0" presStyleCnt="6">
        <dgm:presLayoutVars>
          <dgm:chMax val="0"/>
          <dgm:chPref val="0"/>
          <dgm:bulletEnabled val="1"/>
        </dgm:presLayoutVars>
      </dgm:prSet>
      <dgm:spPr/>
      <dgm:t>
        <a:bodyPr/>
        <a:lstStyle/>
        <a:p>
          <a:endParaRPr lang="en-GB"/>
        </a:p>
      </dgm:t>
    </dgm:pt>
    <dgm:pt modelId="{FC927059-9E08-43A7-97EA-8D6DA9FF8653}" type="pres">
      <dgm:prSet presAssocID="{D157B501-3F9E-4BF0-B8E9-8DD34ABE2EDE}" presName="Accent2" presStyleCnt="0"/>
      <dgm:spPr/>
      <dgm:t>
        <a:bodyPr/>
        <a:lstStyle/>
        <a:p>
          <a:endParaRPr lang="en-GB"/>
        </a:p>
      </dgm:t>
    </dgm:pt>
    <dgm:pt modelId="{DE5FE096-8FE1-49BB-8D3B-946F9D0C8B5E}" type="pres">
      <dgm:prSet presAssocID="{D157B501-3F9E-4BF0-B8E9-8DD34ABE2EDE}" presName="Accent" presStyleLbl="bgShp" presStyleIdx="1" presStyleCnt="6"/>
      <dgm:spPr>
        <a:solidFill>
          <a:srgbClr val="0070C0"/>
        </a:solidFill>
      </dgm:spPr>
      <dgm:t>
        <a:bodyPr/>
        <a:lstStyle/>
        <a:p>
          <a:endParaRPr lang="en-GB"/>
        </a:p>
      </dgm:t>
    </dgm:pt>
    <dgm:pt modelId="{C28CCB7A-284D-4A2D-811B-1C93E1EE227D}" type="pres">
      <dgm:prSet presAssocID="{D157B501-3F9E-4BF0-B8E9-8DD34ABE2EDE}" presName="Child2" presStyleLbl="node1" presStyleIdx="1" presStyleCnt="6">
        <dgm:presLayoutVars>
          <dgm:chMax val="0"/>
          <dgm:chPref val="0"/>
          <dgm:bulletEnabled val="1"/>
        </dgm:presLayoutVars>
      </dgm:prSet>
      <dgm:spPr/>
      <dgm:t>
        <a:bodyPr/>
        <a:lstStyle/>
        <a:p>
          <a:endParaRPr lang="en-GB"/>
        </a:p>
      </dgm:t>
    </dgm:pt>
    <dgm:pt modelId="{1C8FD630-350D-4A26-A78C-328B4D7417B7}" type="pres">
      <dgm:prSet presAssocID="{6AFDA411-0CC7-4B86-9BB5-B5F5F7A138DF}" presName="Accent3" presStyleCnt="0"/>
      <dgm:spPr/>
      <dgm:t>
        <a:bodyPr/>
        <a:lstStyle/>
        <a:p>
          <a:endParaRPr lang="en-GB"/>
        </a:p>
      </dgm:t>
    </dgm:pt>
    <dgm:pt modelId="{E5997071-9E76-4F34-8548-A5DBAD063B3A}" type="pres">
      <dgm:prSet presAssocID="{6AFDA411-0CC7-4B86-9BB5-B5F5F7A138DF}" presName="Accent" presStyleLbl="bgShp" presStyleIdx="2" presStyleCnt="6"/>
      <dgm:spPr>
        <a:solidFill>
          <a:srgbClr val="0070C0"/>
        </a:solidFill>
      </dgm:spPr>
      <dgm:t>
        <a:bodyPr/>
        <a:lstStyle/>
        <a:p>
          <a:endParaRPr lang="en-GB"/>
        </a:p>
      </dgm:t>
    </dgm:pt>
    <dgm:pt modelId="{007EC774-E0E0-4493-8848-DE14E481C56F}" type="pres">
      <dgm:prSet presAssocID="{6AFDA411-0CC7-4B86-9BB5-B5F5F7A138DF}" presName="Child3" presStyleLbl="node1" presStyleIdx="2" presStyleCnt="6">
        <dgm:presLayoutVars>
          <dgm:chMax val="0"/>
          <dgm:chPref val="0"/>
          <dgm:bulletEnabled val="1"/>
        </dgm:presLayoutVars>
      </dgm:prSet>
      <dgm:spPr/>
      <dgm:t>
        <a:bodyPr/>
        <a:lstStyle/>
        <a:p>
          <a:endParaRPr lang="en-GB"/>
        </a:p>
      </dgm:t>
    </dgm:pt>
    <dgm:pt modelId="{0534A6BA-750A-4ADE-8F84-3D37D940A76D}" type="pres">
      <dgm:prSet presAssocID="{50344AE3-A4B3-466D-ABB7-3EF67862059A}" presName="Accent4" presStyleCnt="0"/>
      <dgm:spPr/>
      <dgm:t>
        <a:bodyPr/>
        <a:lstStyle/>
        <a:p>
          <a:endParaRPr lang="en-GB"/>
        </a:p>
      </dgm:t>
    </dgm:pt>
    <dgm:pt modelId="{51E056E9-AF1E-4DE6-9B84-5EFA5C3EC909}" type="pres">
      <dgm:prSet presAssocID="{50344AE3-A4B3-466D-ABB7-3EF67862059A}" presName="Accent" presStyleLbl="bgShp" presStyleIdx="3" presStyleCnt="6"/>
      <dgm:spPr>
        <a:solidFill>
          <a:srgbClr val="0070C0"/>
        </a:solidFill>
      </dgm:spPr>
      <dgm:t>
        <a:bodyPr/>
        <a:lstStyle/>
        <a:p>
          <a:endParaRPr lang="en-GB"/>
        </a:p>
      </dgm:t>
    </dgm:pt>
    <dgm:pt modelId="{6CC0FC98-D682-4CF4-94F3-B1AD88D56179}" type="pres">
      <dgm:prSet presAssocID="{50344AE3-A4B3-466D-ABB7-3EF67862059A}" presName="Child4" presStyleLbl="node1" presStyleIdx="3" presStyleCnt="6">
        <dgm:presLayoutVars>
          <dgm:chMax val="0"/>
          <dgm:chPref val="0"/>
          <dgm:bulletEnabled val="1"/>
        </dgm:presLayoutVars>
      </dgm:prSet>
      <dgm:spPr/>
      <dgm:t>
        <a:bodyPr/>
        <a:lstStyle/>
        <a:p>
          <a:endParaRPr lang="en-GB"/>
        </a:p>
      </dgm:t>
    </dgm:pt>
    <dgm:pt modelId="{02F5D6E9-3370-4727-A3BB-7C2583E1E09B}" type="pres">
      <dgm:prSet presAssocID="{C3F76302-BE1F-4B8A-B530-0E956F4593B2}" presName="Accent5" presStyleCnt="0"/>
      <dgm:spPr/>
      <dgm:t>
        <a:bodyPr/>
        <a:lstStyle/>
        <a:p>
          <a:endParaRPr lang="en-GB"/>
        </a:p>
      </dgm:t>
    </dgm:pt>
    <dgm:pt modelId="{C017D2D4-ADCE-43A0-A576-7E18426B6C4F}" type="pres">
      <dgm:prSet presAssocID="{C3F76302-BE1F-4B8A-B530-0E956F4593B2}" presName="Accent" presStyleLbl="bgShp" presStyleIdx="4" presStyleCnt="6"/>
      <dgm:spPr>
        <a:solidFill>
          <a:srgbClr val="0070C0"/>
        </a:solidFill>
      </dgm:spPr>
      <dgm:t>
        <a:bodyPr/>
        <a:lstStyle/>
        <a:p>
          <a:endParaRPr lang="en-GB"/>
        </a:p>
      </dgm:t>
    </dgm:pt>
    <dgm:pt modelId="{B0FCB81B-DF6E-45D4-9A83-72948D64D1E7}" type="pres">
      <dgm:prSet presAssocID="{C3F76302-BE1F-4B8A-B530-0E956F4593B2}" presName="Child5" presStyleLbl="node1" presStyleIdx="4" presStyleCnt="6">
        <dgm:presLayoutVars>
          <dgm:chMax val="0"/>
          <dgm:chPref val="0"/>
          <dgm:bulletEnabled val="1"/>
        </dgm:presLayoutVars>
      </dgm:prSet>
      <dgm:spPr/>
      <dgm:t>
        <a:bodyPr/>
        <a:lstStyle/>
        <a:p>
          <a:endParaRPr lang="en-GB"/>
        </a:p>
      </dgm:t>
    </dgm:pt>
    <dgm:pt modelId="{73963DC9-1D20-4053-ABA8-FF5A3392C278}" type="pres">
      <dgm:prSet presAssocID="{75B1C61B-2F6C-4A64-8F57-042902147D58}" presName="Accent6" presStyleCnt="0"/>
      <dgm:spPr/>
      <dgm:t>
        <a:bodyPr/>
        <a:lstStyle/>
        <a:p>
          <a:endParaRPr lang="en-GB"/>
        </a:p>
      </dgm:t>
    </dgm:pt>
    <dgm:pt modelId="{F6579F35-2B45-4294-9708-EA7DAC523CCF}" type="pres">
      <dgm:prSet presAssocID="{75B1C61B-2F6C-4A64-8F57-042902147D58}" presName="Accent" presStyleLbl="bgShp" presStyleIdx="5" presStyleCnt="6"/>
      <dgm:spPr>
        <a:solidFill>
          <a:srgbClr val="0070C0"/>
        </a:solidFill>
      </dgm:spPr>
      <dgm:t>
        <a:bodyPr/>
        <a:lstStyle/>
        <a:p>
          <a:endParaRPr lang="en-GB"/>
        </a:p>
      </dgm:t>
    </dgm:pt>
    <dgm:pt modelId="{A1FA0BC3-98BE-476F-9932-A9AB92CD436D}" type="pres">
      <dgm:prSet presAssocID="{75B1C61B-2F6C-4A64-8F57-042902147D58}" presName="Child6" presStyleLbl="node1" presStyleIdx="5" presStyleCnt="6">
        <dgm:presLayoutVars>
          <dgm:chMax val="0"/>
          <dgm:chPref val="0"/>
          <dgm:bulletEnabled val="1"/>
        </dgm:presLayoutVars>
      </dgm:prSet>
      <dgm:spPr/>
      <dgm:t>
        <a:bodyPr/>
        <a:lstStyle/>
        <a:p>
          <a:endParaRPr lang="en-GB"/>
        </a:p>
      </dgm:t>
    </dgm:pt>
  </dgm:ptLst>
  <dgm:cxnLst>
    <dgm:cxn modelId="{7614C606-7BB1-4A48-8EB6-1C3AD5F38384}" type="presOf" srcId="{50344AE3-A4B3-466D-ABB7-3EF67862059A}" destId="{6CC0FC98-D682-4CF4-94F3-B1AD88D56179}" srcOrd="0" destOrd="0" presId="urn:microsoft.com/office/officeart/2011/layout/HexagonRadial#4"/>
    <dgm:cxn modelId="{94959F00-7289-45FC-95CF-BE08CB89833C}" srcId="{9F24E577-64BA-40E6-A61F-EF600ED0D9E4}" destId="{C3F76302-BE1F-4B8A-B530-0E956F4593B2}" srcOrd="4" destOrd="0" parTransId="{FB8CC17E-367C-4B6B-9117-A3D07AAAFFEA}" sibTransId="{EE368855-06EB-48B3-A695-C834199CA4B7}"/>
    <dgm:cxn modelId="{55088DD6-2AD9-43AE-B46E-29BBFC98380F}" srcId="{9F24E577-64BA-40E6-A61F-EF600ED0D9E4}" destId="{75B1C61B-2F6C-4A64-8F57-042902147D58}" srcOrd="5" destOrd="0" parTransId="{E5E6ED94-AD58-43BA-9ECD-B8640389DAB6}" sibTransId="{51BE0911-4F09-4E4A-9B3D-09848135F45D}"/>
    <dgm:cxn modelId="{DCBF39A6-74D8-4953-BB43-47C9A68FC28A}" type="presOf" srcId="{9F24E577-64BA-40E6-A61F-EF600ED0D9E4}" destId="{6CEA24C1-EBE0-47FF-8FE0-44712EA66AEC}" srcOrd="0" destOrd="0" presId="urn:microsoft.com/office/officeart/2011/layout/HexagonRadial#4"/>
    <dgm:cxn modelId="{F65D4E3A-B681-4E11-B19C-C578FC12FC26}" type="presOf" srcId="{9B8E5818-6590-43F0-BA01-508439F7D413}" destId="{E5718B9B-C681-4E00-ACF0-2B95190E11C4}" srcOrd="0" destOrd="0" presId="urn:microsoft.com/office/officeart/2011/layout/HexagonRadial#4"/>
    <dgm:cxn modelId="{9BE8507B-AF6E-4CA5-85B9-5AE876084371}" srcId="{9F24E577-64BA-40E6-A61F-EF600ED0D9E4}" destId="{50344AE3-A4B3-466D-ABB7-3EF67862059A}" srcOrd="3" destOrd="0" parTransId="{AD8E26E2-2E86-4B3B-9A21-CA8E390485E2}" sibTransId="{43C292B6-E742-4692-B5F3-464772917DB8}"/>
    <dgm:cxn modelId="{5FA2B3CE-06B5-45E8-8442-74516F6FAB8C}" srcId="{9F24E577-64BA-40E6-A61F-EF600ED0D9E4}" destId="{6AFDA411-0CC7-4B86-9BB5-B5F5F7A138DF}" srcOrd="2" destOrd="0" parTransId="{7A327EFF-FD53-4D0A-92DA-7347F37536AF}" sibTransId="{934460E4-871D-4864-9283-D0097E115D8B}"/>
    <dgm:cxn modelId="{C2BE24F0-B99B-40BC-A502-4D285B32CEBA}" type="presOf" srcId="{D157B501-3F9E-4BF0-B8E9-8DD34ABE2EDE}" destId="{C28CCB7A-284D-4A2D-811B-1C93E1EE227D}" srcOrd="0" destOrd="0" presId="urn:microsoft.com/office/officeart/2011/layout/HexagonRadial#4"/>
    <dgm:cxn modelId="{9EFA92E8-7A95-4FD2-8897-D295E37276B2}" srcId="{9F24E577-64BA-40E6-A61F-EF600ED0D9E4}" destId="{9F6B9979-B1ED-4101-98BE-205DA39F9087}" srcOrd="0" destOrd="0" parTransId="{C42736B5-1A0E-4E76-8B51-3B336A7E352A}" sibTransId="{427E4EB7-449D-42A0-9DBC-2A5268ADF44D}"/>
    <dgm:cxn modelId="{49F8EF0E-850F-47CB-BD5C-4DF4DBF2AB9B}" type="presOf" srcId="{6AFDA411-0CC7-4B86-9BB5-B5F5F7A138DF}" destId="{007EC774-E0E0-4493-8848-DE14E481C56F}" srcOrd="0" destOrd="0" presId="urn:microsoft.com/office/officeart/2011/layout/HexagonRadial#4"/>
    <dgm:cxn modelId="{0979581B-DEBF-4251-B103-AA382A402617}" type="presOf" srcId="{C3F76302-BE1F-4B8A-B530-0E956F4593B2}" destId="{B0FCB81B-DF6E-45D4-9A83-72948D64D1E7}" srcOrd="0" destOrd="0" presId="urn:microsoft.com/office/officeart/2011/layout/HexagonRadial#4"/>
    <dgm:cxn modelId="{4BF91E2E-E561-46FA-9E4A-17BB9DDCAD4C}" type="presOf" srcId="{9F6B9979-B1ED-4101-98BE-205DA39F9087}" destId="{2D3D91F6-7091-496F-B4D5-AE3A4B0256C7}" srcOrd="0" destOrd="0" presId="urn:microsoft.com/office/officeart/2011/layout/HexagonRadial#4"/>
    <dgm:cxn modelId="{2AFBC516-1B7B-4F66-B8A0-9FBEB1B0CD90}" type="presOf" srcId="{75B1C61B-2F6C-4A64-8F57-042902147D58}" destId="{A1FA0BC3-98BE-476F-9932-A9AB92CD436D}" srcOrd="0" destOrd="0" presId="urn:microsoft.com/office/officeart/2011/layout/HexagonRadial#4"/>
    <dgm:cxn modelId="{05A21BF7-C546-42FC-9DB9-CCF91042A24C}" srcId="{9B8E5818-6590-43F0-BA01-508439F7D413}" destId="{9F24E577-64BA-40E6-A61F-EF600ED0D9E4}" srcOrd="0" destOrd="0" parTransId="{38ADCC92-E5B0-47C4-91F0-0178D5601EF1}" sibTransId="{F5742AB3-E138-44D6-ABFE-050802EF5FEA}"/>
    <dgm:cxn modelId="{3B194D12-B523-4775-A98E-E9A219E2D842}" srcId="{9F24E577-64BA-40E6-A61F-EF600ED0D9E4}" destId="{D157B501-3F9E-4BF0-B8E9-8DD34ABE2EDE}" srcOrd="1" destOrd="0" parTransId="{495271C6-71BC-4F84-8DAB-79540BFBB42D}" sibTransId="{7EEC0A7F-8E7B-4446-B701-71501448D362}"/>
    <dgm:cxn modelId="{AA83D887-74DB-4E15-B535-4A2A2AAA0110}" type="presParOf" srcId="{E5718B9B-C681-4E00-ACF0-2B95190E11C4}" destId="{6CEA24C1-EBE0-47FF-8FE0-44712EA66AEC}" srcOrd="0" destOrd="0" presId="urn:microsoft.com/office/officeart/2011/layout/HexagonRadial#4"/>
    <dgm:cxn modelId="{1FB3B4CF-6F4E-48A9-BD8A-3FDBA19A02BB}" type="presParOf" srcId="{E5718B9B-C681-4E00-ACF0-2B95190E11C4}" destId="{53E22A19-CC49-4FC9-BD91-2A0C10D35E20}" srcOrd="1" destOrd="0" presId="urn:microsoft.com/office/officeart/2011/layout/HexagonRadial#4"/>
    <dgm:cxn modelId="{A4D4852E-EE58-4312-AC15-C0111BE8BD9E}" type="presParOf" srcId="{53E22A19-CC49-4FC9-BD91-2A0C10D35E20}" destId="{4208BFAF-CFF4-4AAB-B92B-5D7C57015EEC}" srcOrd="0" destOrd="0" presId="urn:microsoft.com/office/officeart/2011/layout/HexagonRadial#4"/>
    <dgm:cxn modelId="{938288FB-5ACE-4DB3-B38F-753A6549A252}" type="presParOf" srcId="{E5718B9B-C681-4E00-ACF0-2B95190E11C4}" destId="{2D3D91F6-7091-496F-B4D5-AE3A4B0256C7}" srcOrd="2" destOrd="0" presId="urn:microsoft.com/office/officeart/2011/layout/HexagonRadial#4"/>
    <dgm:cxn modelId="{E9DAADD4-574B-498D-AACD-122B504DB46A}" type="presParOf" srcId="{E5718B9B-C681-4E00-ACF0-2B95190E11C4}" destId="{FC927059-9E08-43A7-97EA-8D6DA9FF8653}" srcOrd="3" destOrd="0" presId="urn:microsoft.com/office/officeart/2011/layout/HexagonRadial#4"/>
    <dgm:cxn modelId="{39EB3F78-789B-40A4-A4A5-30CB75972141}" type="presParOf" srcId="{FC927059-9E08-43A7-97EA-8D6DA9FF8653}" destId="{DE5FE096-8FE1-49BB-8D3B-946F9D0C8B5E}" srcOrd="0" destOrd="0" presId="urn:microsoft.com/office/officeart/2011/layout/HexagonRadial#4"/>
    <dgm:cxn modelId="{A497C60B-A105-4350-930E-B425594F0606}" type="presParOf" srcId="{E5718B9B-C681-4E00-ACF0-2B95190E11C4}" destId="{C28CCB7A-284D-4A2D-811B-1C93E1EE227D}" srcOrd="4" destOrd="0" presId="urn:microsoft.com/office/officeart/2011/layout/HexagonRadial#4"/>
    <dgm:cxn modelId="{8ADF41A0-A07A-4F0C-B4C9-1CBC0379762F}" type="presParOf" srcId="{E5718B9B-C681-4E00-ACF0-2B95190E11C4}" destId="{1C8FD630-350D-4A26-A78C-328B4D7417B7}" srcOrd="5" destOrd="0" presId="urn:microsoft.com/office/officeart/2011/layout/HexagonRadial#4"/>
    <dgm:cxn modelId="{19216B37-F615-40B1-873B-F42D00CB3CE7}" type="presParOf" srcId="{1C8FD630-350D-4A26-A78C-328B4D7417B7}" destId="{E5997071-9E76-4F34-8548-A5DBAD063B3A}" srcOrd="0" destOrd="0" presId="urn:microsoft.com/office/officeart/2011/layout/HexagonRadial#4"/>
    <dgm:cxn modelId="{E5B6410E-8D03-41C2-9835-164EDD493A82}" type="presParOf" srcId="{E5718B9B-C681-4E00-ACF0-2B95190E11C4}" destId="{007EC774-E0E0-4493-8848-DE14E481C56F}" srcOrd="6" destOrd="0" presId="urn:microsoft.com/office/officeart/2011/layout/HexagonRadial#4"/>
    <dgm:cxn modelId="{83929C13-167F-4CDD-A119-95D7CA2378B0}" type="presParOf" srcId="{E5718B9B-C681-4E00-ACF0-2B95190E11C4}" destId="{0534A6BA-750A-4ADE-8F84-3D37D940A76D}" srcOrd="7" destOrd="0" presId="urn:microsoft.com/office/officeart/2011/layout/HexagonRadial#4"/>
    <dgm:cxn modelId="{90BEF432-2A6B-4056-B290-EC6DBF6BCF4C}" type="presParOf" srcId="{0534A6BA-750A-4ADE-8F84-3D37D940A76D}" destId="{51E056E9-AF1E-4DE6-9B84-5EFA5C3EC909}" srcOrd="0" destOrd="0" presId="urn:microsoft.com/office/officeart/2011/layout/HexagonRadial#4"/>
    <dgm:cxn modelId="{8239A8F2-4D19-4683-A2DF-6E9574D091D3}" type="presParOf" srcId="{E5718B9B-C681-4E00-ACF0-2B95190E11C4}" destId="{6CC0FC98-D682-4CF4-94F3-B1AD88D56179}" srcOrd="8" destOrd="0" presId="urn:microsoft.com/office/officeart/2011/layout/HexagonRadial#4"/>
    <dgm:cxn modelId="{AF552BD7-34FF-4D89-9ACC-786CC751DF77}" type="presParOf" srcId="{E5718B9B-C681-4E00-ACF0-2B95190E11C4}" destId="{02F5D6E9-3370-4727-A3BB-7C2583E1E09B}" srcOrd="9" destOrd="0" presId="urn:microsoft.com/office/officeart/2011/layout/HexagonRadial#4"/>
    <dgm:cxn modelId="{3B7220D0-7B8A-47EE-A67F-1C96DAEC8384}" type="presParOf" srcId="{02F5D6E9-3370-4727-A3BB-7C2583E1E09B}" destId="{C017D2D4-ADCE-43A0-A576-7E18426B6C4F}" srcOrd="0" destOrd="0" presId="urn:microsoft.com/office/officeart/2011/layout/HexagonRadial#4"/>
    <dgm:cxn modelId="{5B6BA2B6-FB67-47CE-88BF-0DBD604AA0C3}" type="presParOf" srcId="{E5718B9B-C681-4E00-ACF0-2B95190E11C4}" destId="{B0FCB81B-DF6E-45D4-9A83-72948D64D1E7}" srcOrd="10" destOrd="0" presId="urn:microsoft.com/office/officeart/2011/layout/HexagonRadial#4"/>
    <dgm:cxn modelId="{94C42C62-879A-40AC-B8F9-2951388D0C3A}" type="presParOf" srcId="{E5718B9B-C681-4E00-ACF0-2B95190E11C4}" destId="{73963DC9-1D20-4053-ABA8-FF5A3392C278}" srcOrd="11" destOrd="0" presId="urn:microsoft.com/office/officeart/2011/layout/HexagonRadial#4"/>
    <dgm:cxn modelId="{3C1DD102-E2D1-4A60-A6C6-784F7B37D4FA}" type="presParOf" srcId="{73963DC9-1D20-4053-ABA8-FF5A3392C278}" destId="{F6579F35-2B45-4294-9708-EA7DAC523CCF}" srcOrd="0" destOrd="0" presId="urn:microsoft.com/office/officeart/2011/layout/HexagonRadial#4"/>
    <dgm:cxn modelId="{F14E299C-D45F-42AC-9A12-C76B93C15A30}" type="presParOf" srcId="{E5718B9B-C681-4E00-ACF0-2B95190E11C4}" destId="{A1FA0BC3-98BE-476F-9932-A9AB92CD436D}" srcOrd="12" destOrd="0" presId="urn:microsoft.com/office/officeart/2011/layout/Hexagon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A24C1-EBE0-47FF-8FE0-44712EA66AEC}">
      <dsp:nvSpPr>
        <dsp:cNvPr id="0" name=""/>
        <dsp:cNvSpPr/>
      </dsp:nvSpPr>
      <dsp:spPr>
        <a:xfrm>
          <a:off x="1858292" y="1609466"/>
          <a:ext cx="2045702" cy="1769615"/>
        </a:xfrm>
        <a:prstGeom prst="hexagon">
          <a:avLst>
            <a:gd name="adj" fmla="val 28570"/>
            <a:gd name="vf" fmla="val 115470"/>
          </a:avLst>
        </a:prstGeom>
        <a:solidFill>
          <a:schemeClr val="bg1"/>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ES_tradnl" sz="2400" b="0" kern="1200" noProof="0" dirty="0" smtClean="0">
              <a:solidFill>
                <a:srgbClr val="0070C0"/>
              </a:solidFill>
            </a:rPr>
            <a:t>Objetivo 6</a:t>
          </a:r>
          <a:endParaRPr lang="es-ES_tradnl" sz="2400" b="0" kern="1200" noProof="0" dirty="0">
            <a:solidFill>
              <a:srgbClr val="0070C0"/>
            </a:solidFill>
          </a:endParaRPr>
        </a:p>
      </dsp:txBody>
      <dsp:txXfrm>
        <a:off x="2197294" y="1902716"/>
        <a:ext cx="1367698" cy="1183115"/>
      </dsp:txXfrm>
    </dsp:sp>
    <dsp:sp modelId="{DE5FE096-8FE1-49BB-8D3B-946F9D0C8B5E}">
      <dsp:nvSpPr>
        <dsp:cNvPr id="0" name=""/>
        <dsp:cNvSpPr/>
      </dsp:nvSpPr>
      <dsp:spPr>
        <a:xfrm>
          <a:off x="3139295" y="762825"/>
          <a:ext cx="771837" cy="665040"/>
        </a:xfrm>
        <a:prstGeom prst="hexagon">
          <a:avLst>
            <a:gd name="adj" fmla="val 28900"/>
            <a:gd name="vf" fmla="val 115470"/>
          </a:avLst>
        </a:prstGeom>
        <a:solidFill>
          <a:srgbClr val="0070C0"/>
        </a:solidFill>
        <a:ln>
          <a:noFill/>
        </a:ln>
        <a:effectLst/>
      </dsp:spPr>
      <dsp:style>
        <a:lnRef idx="0">
          <a:scrgbClr r="0" g="0" b="0"/>
        </a:lnRef>
        <a:fillRef idx="1">
          <a:scrgbClr r="0" g="0" b="0"/>
        </a:fillRef>
        <a:effectRef idx="0">
          <a:scrgbClr r="0" g="0" b="0"/>
        </a:effectRef>
        <a:fontRef idx="minor"/>
      </dsp:style>
    </dsp:sp>
    <dsp:sp modelId="{2D3D91F6-7091-496F-B4D5-AE3A4B0256C7}">
      <dsp:nvSpPr>
        <dsp:cNvPr id="0" name=""/>
        <dsp:cNvSpPr/>
      </dsp:nvSpPr>
      <dsp:spPr>
        <a:xfrm>
          <a:off x="2046731" y="0"/>
          <a:ext cx="1676438" cy="1450316"/>
        </a:xfrm>
        <a:prstGeom prst="hexagon">
          <a:avLst>
            <a:gd name="adj" fmla="val 28570"/>
            <a:gd name="vf" fmla="val 11547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0" u="none" kern="1200" noProof="0" dirty="0" smtClean="0"/>
            <a:t>6.1</a:t>
          </a:r>
          <a:r>
            <a:rPr lang="es-ES_tradnl" sz="1600" b="0" kern="1200" noProof="0" dirty="0" smtClean="0"/>
            <a:t/>
          </a:r>
          <a:br>
            <a:rPr lang="es-ES_tradnl" sz="1600" b="0" kern="1200" noProof="0" dirty="0" smtClean="0"/>
          </a:br>
          <a:r>
            <a:rPr lang="es-ES_tradnl" sz="1600" b="0" kern="1200" noProof="0" dirty="0" smtClean="0"/>
            <a:t>Agua Potable</a:t>
          </a:r>
          <a:endParaRPr lang="es-ES_tradnl" sz="1600" b="0" kern="1200" noProof="0" dirty="0"/>
        </a:p>
      </dsp:txBody>
      <dsp:txXfrm>
        <a:off x="2324553" y="240348"/>
        <a:ext cx="1120794" cy="969620"/>
      </dsp:txXfrm>
    </dsp:sp>
    <dsp:sp modelId="{E5997071-9E76-4F34-8548-A5DBAD063B3A}">
      <dsp:nvSpPr>
        <dsp:cNvPr id="0" name=""/>
        <dsp:cNvSpPr/>
      </dsp:nvSpPr>
      <dsp:spPr>
        <a:xfrm>
          <a:off x="4040089" y="2006096"/>
          <a:ext cx="771837" cy="665040"/>
        </a:xfrm>
        <a:prstGeom prst="hexagon">
          <a:avLst>
            <a:gd name="adj" fmla="val 28900"/>
            <a:gd name="vf" fmla="val 115470"/>
          </a:avLst>
        </a:prstGeom>
        <a:solidFill>
          <a:srgbClr val="0070C0"/>
        </a:solidFill>
        <a:ln>
          <a:noFill/>
        </a:ln>
        <a:effectLst/>
      </dsp:spPr>
      <dsp:style>
        <a:lnRef idx="0">
          <a:scrgbClr r="0" g="0" b="0"/>
        </a:lnRef>
        <a:fillRef idx="1">
          <a:scrgbClr r="0" g="0" b="0"/>
        </a:fillRef>
        <a:effectRef idx="0">
          <a:scrgbClr r="0" g="0" b="0"/>
        </a:effectRef>
        <a:fontRef idx="minor"/>
      </dsp:style>
    </dsp:sp>
    <dsp:sp modelId="{C28CCB7A-284D-4A2D-811B-1C93E1EE227D}">
      <dsp:nvSpPr>
        <dsp:cNvPr id="0" name=""/>
        <dsp:cNvSpPr/>
      </dsp:nvSpPr>
      <dsp:spPr>
        <a:xfrm>
          <a:off x="3584220" y="892041"/>
          <a:ext cx="1676438" cy="1450316"/>
        </a:xfrm>
        <a:prstGeom prst="hexagon">
          <a:avLst>
            <a:gd name="adj" fmla="val 28570"/>
            <a:gd name="vf" fmla="val 11547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0" u="none" kern="1200" noProof="0" dirty="0" smtClean="0"/>
            <a:t>6.2 </a:t>
          </a:r>
          <a:r>
            <a:rPr lang="es-ES_tradnl" sz="1600" b="0" kern="1200" noProof="0" dirty="0" smtClean="0"/>
            <a:t/>
          </a:r>
          <a:br>
            <a:rPr lang="es-ES_tradnl" sz="1600" b="0" kern="1200" noProof="0" dirty="0" smtClean="0"/>
          </a:br>
          <a:r>
            <a:rPr lang="es-ES_tradnl" sz="1600" b="0" kern="1200" noProof="0" dirty="0" smtClean="0"/>
            <a:t>Saneamiento</a:t>
          </a:r>
          <a:r>
            <a:rPr lang="es-ES_tradnl" sz="1600" b="0" kern="1200" baseline="0" noProof="0" dirty="0" smtClean="0"/>
            <a:t> e higiene</a:t>
          </a:r>
          <a:endParaRPr lang="es-ES_tradnl" sz="1600" b="0" kern="1200" noProof="0" dirty="0"/>
        </a:p>
      </dsp:txBody>
      <dsp:txXfrm>
        <a:off x="3862042" y="1132389"/>
        <a:ext cx="1120794" cy="969620"/>
      </dsp:txXfrm>
    </dsp:sp>
    <dsp:sp modelId="{51E056E9-AF1E-4DE6-9B84-5EFA5C3EC909}">
      <dsp:nvSpPr>
        <dsp:cNvPr id="0" name=""/>
        <dsp:cNvSpPr/>
      </dsp:nvSpPr>
      <dsp:spPr>
        <a:xfrm>
          <a:off x="3414340" y="3409515"/>
          <a:ext cx="771837" cy="665040"/>
        </a:xfrm>
        <a:prstGeom prst="hexagon">
          <a:avLst>
            <a:gd name="adj" fmla="val 28900"/>
            <a:gd name="vf" fmla="val 115470"/>
          </a:avLst>
        </a:prstGeom>
        <a:solidFill>
          <a:srgbClr val="0070C0"/>
        </a:solidFill>
        <a:ln>
          <a:noFill/>
        </a:ln>
        <a:effectLst/>
      </dsp:spPr>
      <dsp:style>
        <a:lnRef idx="0">
          <a:scrgbClr r="0" g="0" b="0"/>
        </a:lnRef>
        <a:fillRef idx="1">
          <a:scrgbClr r="0" g="0" b="0"/>
        </a:fillRef>
        <a:effectRef idx="0">
          <a:scrgbClr r="0" g="0" b="0"/>
        </a:effectRef>
        <a:fontRef idx="minor"/>
      </dsp:style>
    </dsp:sp>
    <dsp:sp modelId="{007EC774-E0E0-4493-8848-DE14E481C56F}">
      <dsp:nvSpPr>
        <dsp:cNvPr id="0" name=""/>
        <dsp:cNvSpPr/>
      </dsp:nvSpPr>
      <dsp:spPr>
        <a:xfrm>
          <a:off x="3584220" y="2645692"/>
          <a:ext cx="1676438" cy="1450316"/>
        </a:xfrm>
        <a:prstGeom prst="hexagon">
          <a:avLst>
            <a:gd name="adj" fmla="val 28570"/>
            <a:gd name="vf" fmla="val 11547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0" u="none" kern="1200" noProof="0" dirty="0" smtClean="0"/>
            <a:t>6.3 </a:t>
          </a:r>
          <a:r>
            <a:rPr lang="es-ES_tradnl" sz="1600" b="0" kern="1200" noProof="0" dirty="0" smtClean="0"/>
            <a:t/>
          </a:r>
          <a:br>
            <a:rPr lang="es-ES_tradnl" sz="1600" b="0" kern="1200" noProof="0" dirty="0" smtClean="0"/>
          </a:br>
          <a:r>
            <a:rPr lang="es-ES_tradnl" sz="1600" b="0" kern="1200" noProof="0" dirty="0" smtClean="0"/>
            <a:t>Calidad del</a:t>
          </a:r>
          <a:r>
            <a:rPr lang="es-ES_tradnl" sz="1600" b="0" kern="1200" baseline="0" noProof="0" dirty="0" smtClean="0"/>
            <a:t> agua</a:t>
          </a:r>
          <a:endParaRPr lang="es-ES_tradnl" sz="1600" b="0" kern="1200" noProof="0" dirty="0"/>
        </a:p>
      </dsp:txBody>
      <dsp:txXfrm>
        <a:off x="3862042" y="2886040"/>
        <a:ext cx="1120794" cy="969620"/>
      </dsp:txXfrm>
    </dsp:sp>
    <dsp:sp modelId="{C017D2D4-ADCE-43A0-A576-7E18426B6C4F}">
      <dsp:nvSpPr>
        <dsp:cNvPr id="0" name=""/>
        <dsp:cNvSpPr/>
      </dsp:nvSpPr>
      <dsp:spPr>
        <a:xfrm>
          <a:off x="1862099" y="3555195"/>
          <a:ext cx="771837" cy="665040"/>
        </a:xfrm>
        <a:prstGeom prst="hexagon">
          <a:avLst>
            <a:gd name="adj" fmla="val 28900"/>
            <a:gd name="vf" fmla="val 115470"/>
          </a:avLst>
        </a:prstGeom>
        <a:solidFill>
          <a:srgbClr val="0070C0"/>
        </a:solidFill>
        <a:ln>
          <a:noFill/>
        </a:ln>
        <a:effectLst/>
      </dsp:spPr>
      <dsp:style>
        <a:lnRef idx="0">
          <a:scrgbClr r="0" g="0" b="0"/>
        </a:lnRef>
        <a:fillRef idx="1">
          <a:scrgbClr r="0" g="0" b="0"/>
        </a:fillRef>
        <a:effectRef idx="0">
          <a:scrgbClr r="0" g="0" b="0"/>
        </a:effectRef>
        <a:fontRef idx="minor"/>
      </dsp:style>
    </dsp:sp>
    <dsp:sp modelId="{6CC0FC98-D682-4CF4-94F3-B1AD88D56179}">
      <dsp:nvSpPr>
        <dsp:cNvPr id="0" name=""/>
        <dsp:cNvSpPr/>
      </dsp:nvSpPr>
      <dsp:spPr>
        <a:xfrm>
          <a:off x="2046731" y="3538731"/>
          <a:ext cx="1676438" cy="1450316"/>
        </a:xfrm>
        <a:prstGeom prst="hexagon">
          <a:avLst>
            <a:gd name="adj" fmla="val 28570"/>
            <a:gd name="vf" fmla="val 11547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0" u="none" kern="1200" noProof="0" dirty="0" smtClean="0"/>
            <a:t>6.4 </a:t>
          </a:r>
          <a:r>
            <a:rPr lang="es-ES_tradnl" sz="1600" b="0" kern="1200" noProof="0" dirty="0" smtClean="0"/>
            <a:t/>
          </a:r>
          <a:br>
            <a:rPr lang="es-ES_tradnl" sz="1600" b="0" kern="1200" noProof="0" dirty="0" smtClean="0"/>
          </a:br>
          <a:r>
            <a:rPr lang="es-ES_tradnl" sz="1600" b="0" kern="1200" noProof="0" dirty="0" smtClean="0"/>
            <a:t>Uso</a:t>
          </a:r>
          <a:r>
            <a:rPr lang="es-ES_tradnl" sz="1600" b="0" kern="1200" baseline="0" noProof="0" dirty="0" smtClean="0"/>
            <a:t> eficiente</a:t>
          </a:r>
          <a:endParaRPr lang="es-ES_tradnl" sz="1600" b="0" kern="1200" noProof="0" dirty="0"/>
        </a:p>
      </dsp:txBody>
      <dsp:txXfrm>
        <a:off x="2324553" y="3779079"/>
        <a:ext cx="1120794" cy="969620"/>
      </dsp:txXfrm>
    </dsp:sp>
    <dsp:sp modelId="{F6579F35-2B45-4294-9708-EA7DAC523CCF}">
      <dsp:nvSpPr>
        <dsp:cNvPr id="0" name=""/>
        <dsp:cNvSpPr/>
      </dsp:nvSpPr>
      <dsp:spPr>
        <a:xfrm>
          <a:off x="946553" y="2312423"/>
          <a:ext cx="771837" cy="665040"/>
        </a:xfrm>
        <a:prstGeom prst="hexagon">
          <a:avLst>
            <a:gd name="adj" fmla="val 28900"/>
            <a:gd name="vf" fmla="val 115470"/>
          </a:avLst>
        </a:prstGeom>
        <a:solidFill>
          <a:srgbClr val="0070C0"/>
        </a:solidFill>
        <a:ln>
          <a:noFill/>
        </a:ln>
        <a:effectLst/>
      </dsp:spPr>
      <dsp:style>
        <a:lnRef idx="0">
          <a:scrgbClr r="0" g="0" b="0"/>
        </a:lnRef>
        <a:fillRef idx="1">
          <a:scrgbClr r="0" g="0" b="0"/>
        </a:fillRef>
        <a:effectRef idx="0">
          <a:scrgbClr r="0" g="0" b="0"/>
        </a:effectRef>
        <a:fontRef idx="minor"/>
      </dsp:style>
    </dsp:sp>
    <dsp:sp modelId="{B0FCB81B-DF6E-45D4-9A83-72948D64D1E7}">
      <dsp:nvSpPr>
        <dsp:cNvPr id="0" name=""/>
        <dsp:cNvSpPr/>
      </dsp:nvSpPr>
      <dsp:spPr>
        <a:xfrm>
          <a:off x="502105" y="2646689"/>
          <a:ext cx="1676438" cy="1450316"/>
        </a:xfrm>
        <a:prstGeom prst="hexagon">
          <a:avLst>
            <a:gd name="adj" fmla="val 28570"/>
            <a:gd name="vf" fmla="val 11547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0" u="none" kern="1200" noProof="0" dirty="0" smtClean="0"/>
            <a:t>6.5 </a:t>
          </a:r>
          <a:r>
            <a:rPr lang="es-ES_tradnl" sz="1600" b="0" kern="1200" noProof="0" dirty="0" smtClean="0"/>
            <a:t/>
          </a:r>
          <a:br>
            <a:rPr lang="es-ES_tradnl" sz="1600" b="0" kern="1200" noProof="0" dirty="0" smtClean="0"/>
          </a:br>
          <a:r>
            <a:rPr lang="es-ES_tradnl" sz="1600" b="0" kern="1200" noProof="0" dirty="0" smtClean="0"/>
            <a:t>Gestión</a:t>
          </a:r>
          <a:r>
            <a:rPr lang="es-ES_tradnl" sz="1600" b="0" kern="1200" baseline="0" noProof="0" dirty="0" smtClean="0"/>
            <a:t> integrada</a:t>
          </a:r>
          <a:endParaRPr lang="es-ES_tradnl" sz="1600" b="0" kern="1200" noProof="0" dirty="0"/>
        </a:p>
      </dsp:txBody>
      <dsp:txXfrm>
        <a:off x="779927" y="2887037"/>
        <a:ext cx="1120794" cy="969620"/>
      </dsp:txXfrm>
    </dsp:sp>
    <dsp:sp modelId="{A1FA0BC3-98BE-476F-9932-A9AB92CD436D}">
      <dsp:nvSpPr>
        <dsp:cNvPr id="0" name=""/>
        <dsp:cNvSpPr/>
      </dsp:nvSpPr>
      <dsp:spPr>
        <a:xfrm>
          <a:off x="502105" y="890046"/>
          <a:ext cx="1676438" cy="1450316"/>
        </a:xfrm>
        <a:prstGeom prst="hexagon">
          <a:avLst>
            <a:gd name="adj" fmla="val 28570"/>
            <a:gd name="vf" fmla="val 11547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S_tradnl" sz="1600" b="0" u="none" kern="1200" noProof="0" dirty="0" smtClean="0"/>
            <a:t>6.6 </a:t>
          </a:r>
          <a:r>
            <a:rPr lang="es-ES_tradnl" sz="1600" b="0" kern="1200" noProof="0" dirty="0" smtClean="0"/>
            <a:t/>
          </a:r>
          <a:br>
            <a:rPr lang="es-ES_tradnl" sz="1600" b="0" kern="1200" noProof="0" dirty="0" smtClean="0"/>
          </a:br>
          <a:r>
            <a:rPr lang="es-ES_tradnl" sz="1600" b="0" kern="1200" noProof="0" dirty="0" smtClean="0"/>
            <a:t>Eco-sistemas</a:t>
          </a:r>
          <a:endParaRPr lang="es-ES_tradnl" sz="1600" b="0" kern="1200" noProof="0" dirty="0"/>
        </a:p>
      </dsp:txBody>
      <dsp:txXfrm>
        <a:off x="779927" y="1130394"/>
        <a:ext cx="1120794" cy="9696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4">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ES"/>
          </a:p>
        </p:txBody>
      </p:sp>
      <p:sp>
        <p:nvSpPr>
          <p:cNvPr id="3" name="2 Marcador de fecha"/>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713A1A4C-8CDC-4D3C-8553-EE630ABA4872}" type="datetimeFigureOut">
              <a:rPr lang="es-ES" smtClean="0"/>
              <a:t>03/03/2017</a:t>
            </a:fld>
            <a:endParaRPr lang="es-ES"/>
          </a:p>
        </p:txBody>
      </p:sp>
      <p:sp>
        <p:nvSpPr>
          <p:cNvPr id="4" name="3 Marcador de pie de página"/>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9FAC5B9C-EFA8-4AEB-AFAE-BCC1E671C3FD}" type="slidenum">
              <a:rPr lang="es-ES" smtClean="0"/>
              <a:t>‹Nº›</a:t>
            </a:fld>
            <a:endParaRPr lang="es-ES"/>
          </a:p>
        </p:txBody>
      </p:sp>
    </p:spTree>
    <p:extLst>
      <p:ext uri="{BB962C8B-B14F-4D97-AF65-F5344CB8AC3E}">
        <p14:creationId xmlns:p14="http://schemas.microsoft.com/office/powerpoint/2010/main" val="1130774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ES"/>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B577749-9DA3-4D3F-9A78-05B6198E6359}" type="datetimeFigureOut">
              <a:rPr lang="es-ES" smtClean="0"/>
              <a:t>03/03/2017</a:t>
            </a:fld>
            <a:endParaRPr lang="es-ES"/>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s-ES"/>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5547BBD-D62D-4078-9B7C-0971F80F439B}" type="slidenum">
              <a:rPr lang="es-ES" smtClean="0"/>
              <a:t>‹Nº›</a:t>
            </a:fld>
            <a:endParaRPr lang="es-ES"/>
          </a:p>
        </p:txBody>
      </p:sp>
    </p:spTree>
    <p:extLst>
      <p:ext uri="{BB962C8B-B14F-4D97-AF65-F5344CB8AC3E}">
        <p14:creationId xmlns:p14="http://schemas.microsoft.com/office/powerpoint/2010/main" val="3990337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45547BBD-D62D-4078-9B7C-0971F80F439B}" type="slidenum">
              <a:rPr lang="es-ES" smtClean="0"/>
              <a:t>1</a:t>
            </a:fld>
            <a:endParaRPr lang="es-ES"/>
          </a:p>
        </p:txBody>
      </p:sp>
    </p:spTree>
    <p:extLst>
      <p:ext uri="{BB962C8B-B14F-4D97-AF65-F5344CB8AC3E}">
        <p14:creationId xmlns:p14="http://schemas.microsoft.com/office/powerpoint/2010/main" val="2510362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defTabSz="931774">
              <a:defRPr/>
            </a:pPr>
            <a:r>
              <a:rPr lang="es-PE" dirty="0" smtClean="0"/>
              <a:t>La OMS está promoviendo prácticas eficaces de evaluación y gestión de riesgos entre todos los grupos, incluidos los proveedores de agua potable, las empresas de tratamiento de aguas residuales, los agricultores, las comunidades y los particulares.</a:t>
            </a:r>
          </a:p>
          <a:p>
            <a:endParaRPr lang="es-PE" dirty="0"/>
          </a:p>
        </p:txBody>
      </p:sp>
      <p:sp>
        <p:nvSpPr>
          <p:cNvPr id="4" name="3 Marcador de número de diapositiva"/>
          <p:cNvSpPr>
            <a:spLocks noGrp="1"/>
          </p:cNvSpPr>
          <p:nvPr>
            <p:ph type="sldNum" sz="quarter" idx="10"/>
          </p:nvPr>
        </p:nvSpPr>
        <p:spPr/>
        <p:txBody>
          <a:bodyPr/>
          <a:lstStyle/>
          <a:p>
            <a:fld id="{45547BBD-D62D-4078-9B7C-0971F80F439B}" type="slidenum">
              <a:rPr lang="es-ES" smtClean="0"/>
              <a:t>7</a:t>
            </a:fld>
            <a:endParaRPr lang="es-ES"/>
          </a:p>
        </p:txBody>
      </p:sp>
    </p:spTree>
    <p:extLst>
      <p:ext uri="{BB962C8B-B14F-4D97-AF65-F5344CB8AC3E}">
        <p14:creationId xmlns:p14="http://schemas.microsoft.com/office/powerpoint/2010/main" val="2444716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noProof="0" dirty="0"/>
          </a:p>
        </p:txBody>
      </p:sp>
      <p:sp>
        <p:nvSpPr>
          <p:cNvPr id="4" name="Slide Number Placeholder 3"/>
          <p:cNvSpPr>
            <a:spLocks noGrp="1"/>
          </p:cNvSpPr>
          <p:nvPr>
            <p:ph type="sldNum" sz="quarter" idx="10"/>
          </p:nvPr>
        </p:nvSpPr>
        <p:spPr/>
        <p:txBody>
          <a:bodyPr/>
          <a:lstStyle/>
          <a:p>
            <a:pPr>
              <a:defRPr/>
            </a:pPr>
            <a:fld id="{C4586B4A-EDB6-4A42-B5E8-807158F5A4F4}" type="slidenum">
              <a:rPr lang="en-US" smtClean="0"/>
              <a:pPr>
                <a:defRPr/>
              </a:pPr>
              <a:t>8</a:t>
            </a:fld>
            <a:endParaRPr lang="en-US" dirty="0"/>
          </a:p>
        </p:txBody>
      </p:sp>
    </p:spTree>
    <p:extLst>
      <p:ext uri="{BB962C8B-B14F-4D97-AF65-F5344CB8AC3E}">
        <p14:creationId xmlns:p14="http://schemas.microsoft.com/office/powerpoint/2010/main" val="581144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defTabSz="931774">
              <a:defRPr/>
            </a:pPr>
            <a:r>
              <a:rPr lang="es-ES" dirty="0"/>
              <a:t>La calidad del agua potable es una cuestión que preocupa a los países en todo el mundo por su repercusión en la salud de la población. </a:t>
            </a:r>
          </a:p>
          <a:p>
            <a:pPr defTabSz="931774">
              <a:defRPr/>
            </a:pPr>
            <a:endParaRPr lang="es-ES" dirty="0"/>
          </a:p>
          <a:p>
            <a:pPr defTabSz="931774">
              <a:defRPr/>
            </a:pPr>
            <a:r>
              <a:rPr lang="es-ES" dirty="0"/>
              <a:t>En este marco la OMS elabora normas internacionales relativas a la calidad del agua y la salud de las personas, en forma de guías en las que se basan los reglamentos y normas de países de todo el mundo, en desarrollo y desarrollados.</a:t>
            </a:r>
          </a:p>
          <a:p>
            <a:pPr defTabSz="931774">
              <a:defRPr/>
            </a:pPr>
            <a:endParaRPr lang="es-ES" dirty="0"/>
          </a:p>
          <a:p>
            <a:pPr defTabSz="931774">
              <a:defRPr/>
            </a:pPr>
            <a:r>
              <a:rPr lang="es-ES" dirty="0"/>
              <a:t>La primera publicación </a:t>
            </a:r>
            <a:r>
              <a:rPr lang="es-ES" dirty="0" smtClean="0"/>
              <a:t>de la OMS que trata específicamente la calidad del agua de bebida se publicó en 1958 bajo el título Normas Internacionales para el Agua Potable. Posteriormente,</a:t>
            </a:r>
            <a:r>
              <a:rPr lang="es-ES" baseline="0" dirty="0" smtClean="0"/>
              <a:t> se han publicado y revisado las normas con una periodicidad de 10 a 12 años. </a:t>
            </a:r>
            <a:r>
              <a:rPr lang="es-ES" dirty="0"/>
              <a:t>En 1983-1984, 1993-1997 y 2004, la Organización Mundial de la Salud (OMS) publicó tres ediciones de las </a:t>
            </a:r>
            <a:r>
              <a:rPr lang="es-ES" i="1" dirty="0"/>
              <a:t>Guías para la calidad del agua de bebida</a:t>
            </a:r>
            <a:r>
              <a:rPr lang="es-ES" dirty="0"/>
              <a:t>, basadas en las </a:t>
            </a:r>
            <a:r>
              <a:rPr lang="es-ES" i="1" dirty="0"/>
              <a:t>Normas internacionales para el agua de bebida</a:t>
            </a:r>
            <a:r>
              <a:rPr lang="es-ES" dirty="0"/>
              <a:t>, de la OMS, publicadas en 1958, 1963 y 1971. Desde 1995, las Guías se han mantenido actualizadas mediante un proceso de revisión continua, que condujo a la publicación regular de apéndices que añadían o reemplazaban información de los volúmenes anteriores, y contenían opiniones de expertos sobre cuestiones clave preparatorias para el desarrollo de las Guías. </a:t>
            </a:r>
          </a:p>
          <a:p>
            <a:pPr defTabSz="931774">
              <a:defRPr/>
            </a:pPr>
            <a:r>
              <a:rPr lang="es-ES" dirty="0"/>
              <a:t>Para la 4ta. edición </a:t>
            </a:r>
            <a:r>
              <a:rPr lang="es-ES" baseline="0" dirty="0" smtClean="0"/>
              <a:t>de las Guías se integra </a:t>
            </a:r>
            <a:r>
              <a:rPr lang="es-ES" dirty="0"/>
              <a:t>las recomendaciones sobre la identificación de los peligros y la gestión de riesgos, mediante el establecimiento de metas sanitarias, planes de seguridad del agua que abarcan el proceso desde la captación hasta el consumidor final con mecanismos de vigilancia independientes.</a:t>
            </a:r>
            <a:endParaRPr lang="es-ES" baseline="0" dirty="0" smtClean="0"/>
          </a:p>
          <a:p>
            <a:pPr defTabSz="931774">
              <a:defRPr/>
            </a:pPr>
            <a:endParaRPr lang="es-ES" dirty="0"/>
          </a:p>
          <a:p>
            <a:pPr defTabSz="931774">
              <a:defRPr/>
            </a:pPr>
            <a:endParaRPr lang="es-ES" dirty="0"/>
          </a:p>
          <a:p>
            <a:pPr defTabSz="931774">
              <a:defRPr/>
            </a:pPr>
            <a:endParaRPr lang="es-ES" dirty="0"/>
          </a:p>
          <a:p>
            <a:pPr defTabSz="931774">
              <a:defRPr/>
            </a:pPr>
            <a:endParaRPr lang="es-ES" dirty="0" smtClean="0"/>
          </a:p>
          <a:p>
            <a:endParaRPr lang="es-ES" dirty="0"/>
          </a:p>
        </p:txBody>
      </p:sp>
      <p:sp>
        <p:nvSpPr>
          <p:cNvPr id="4" name="3 Marcador de número de diapositiva"/>
          <p:cNvSpPr>
            <a:spLocks noGrp="1"/>
          </p:cNvSpPr>
          <p:nvPr>
            <p:ph type="sldNum" sz="quarter" idx="10"/>
          </p:nvPr>
        </p:nvSpPr>
        <p:spPr/>
        <p:txBody>
          <a:bodyPr/>
          <a:lstStyle/>
          <a:p>
            <a:fld id="{45547BBD-D62D-4078-9B7C-0971F80F439B}" type="slidenum">
              <a:rPr lang="es-ES" smtClean="0"/>
              <a:t>9</a:t>
            </a:fld>
            <a:endParaRPr lang="es-ES"/>
          </a:p>
        </p:txBody>
      </p:sp>
    </p:spTree>
    <p:extLst>
      <p:ext uri="{BB962C8B-B14F-4D97-AF65-F5344CB8AC3E}">
        <p14:creationId xmlns:p14="http://schemas.microsoft.com/office/powerpoint/2010/main" val="1944362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45547BBD-D62D-4078-9B7C-0971F80F439B}" type="slidenum">
              <a:rPr lang="es-ES" smtClean="0"/>
              <a:t>10</a:t>
            </a:fld>
            <a:endParaRPr lang="es-ES"/>
          </a:p>
        </p:txBody>
      </p:sp>
    </p:spTree>
    <p:extLst>
      <p:ext uri="{BB962C8B-B14F-4D97-AF65-F5344CB8AC3E}">
        <p14:creationId xmlns:p14="http://schemas.microsoft.com/office/powerpoint/2010/main" val="4152414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DAAB58A1-97F6-4FCC-A404-D675D1237D90}" type="slidenum">
              <a:rPr lang="es-ES" smtClean="0"/>
              <a:t>15</a:t>
            </a:fld>
            <a:endParaRPr lang="es-ES"/>
          </a:p>
        </p:txBody>
      </p:sp>
    </p:spTree>
    <p:extLst>
      <p:ext uri="{BB962C8B-B14F-4D97-AF65-F5344CB8AC3E}">
        <p14:creationId xmlns:p14="http://schemas.microsoft.com/office/powerpoint/2010/main" val="4173962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68113E92-551A-4AC8-92E1-CA4AE0ADF6F4}" type="slidenum">
              <a:rPr lang="es-ES" smtClean="0"/>
              <a:t>16</a:t>
            </a:fld>
            <a:endParaRPr lang="es-ES"/>
          </a:p>
        </p:txBody>
      </p:sp>
    </p:spTree>
    <p:extLst>
      <p:ext uri="{BB962C8B-B14F-4D97-AF65-F5344CB8AC3E}">
        <p14:creationId xmlns:p14="http://schemas.microsoft.com/office/powerpoint/2010/main" val="1144547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•Para 2030, lograr el acceso universal y equitativo al agua potable, a un precio asequible para todos</a:t>
            </a:r>
          </a:p>
          <a:p>
            <a:r>
              <a:rPr lang="es-MX" dirty="0" smtClean="0"/>
              <a:t>•Para 2030, lograr el acceso equitativo a servicios de saneamiento e higiene adecuados para todos y poner fin a la defecación al aire libre, prestando especial atención a las necesidades de las mujeres y las niñas y las personas en situaciones vulnerables</a:t>
            </a:r>
          </a:p>
          <a:p>
            <a:r>
              <a:rPr lang="es-MX" dirty="0" smtClean="0"/>
              <a:t>•Para 2030, mejorar la calidad del agua mediante la reducción de la contaminación, la eliminación del vertimiento y la reducción al mínimo de la descarga de materiales y productos químicos peligrosos, la reducción a la mitad del porcentaje de aguas residuales sin tratar y un aumento sustancial del reciclado y la reutilización en condiciones de seguridad a nivel mundial</a:t>
            </a:r>
          </a:p>
          <a:p>
            <a:r>
              <a:rPr lang="es-MX" dirty="0" smtClean="0"/>
              <a:t>•Para 2030, aumentar sustancialmente la utilización eficiente de los recursos hídricos en todos los sectores y asegurar la sostenibilidad de la extracción y el abastecimiento de agua dulce para hacer frente a la escasez de agua y reducir sustancialmente el número de personas que sufren de escasez de agua</a:t>
            </a:r>
          </a:p>
          <a:p>
            <a:r>
              <a:rPr lang="es-MX" dirty="0" smtClean="0"/>
              <a:t>•Para 2030, poner en práctica la gestión integrada de los recursos hídricos a todos los niveles, incluso mediante la cooperación transfronteriza, según proceda</a:t>
            </a:r>
          </a:p>
          <a:p>
            <a:r>
              <a:rPr lang="es-MX" dirty="0" smtClean="0"/>
              <a:t>•Para 2020, proteger y restablecer los ecosistemas relacionados con el agua, incluidos los bosques, las montañas, los humedales, los ríos, los acuíferos y los lagos</a:t>
            </a:r>
          </a:p>
          <a:p>
            <a:r>
              <a:rPr lang="es-MX" dirty="0" smtClean="0"/>
              <a:t>•Para 2030, ampliar la cooperación internacional y el apoyo prestado a los países en desarrollo para la creación de capacidad en actividades y programas relativos al agua y el saneamiento, incluidos el acopio y almacenamiento de agua, la desalinización, el aprovechamiento eficiente de los recursos hídricos, el tratamiento de aguas residuales y las tecnologías de reciclaje y reutilización</a:t>
            </a:r>
          </a:p>
          <a:p>
            <a:r>
              <a:rPr lang="es-MX" dirty="0" smtClean="0"/>
              <a:t>•Apoyar y fortalecer la participación de las comunidades locales en la mejora de la gestión del agua y el saneamiento</a:t>
            </a:r>
          </a:p>
          <a:p>
            <a:endParaRPr lang="es-MX" dirty="0" smtClean="0"/>
          </a:p>
          <a:p>
            <a:r>
              <a:rPr lang="es-MX" dirty="0" smtClean="0"/>
              <a:t> </a:t>
            </a:r>
            <a:endParaRPr lang="es-MX" dirty="0"/>
          </a:p>
        </p:txBody>
      </p:sp>
      <p:sp>
        <p:nvSpPr>
          <p:cNvPr id="4" name="3 Marcador de número de diapositiva"/>
          <p:cNvSpPr>
            <a:spLocks noGrp="1"/>
          </p:cNvSpPr>
          <p:nvPr>
            <p:ph type="sldNum" sz="quarter" idx="10"/>
          </p:nvPr>
        </p:nvSpPr>
        <p:spPr/>
        <p:txBody>
          <a:bodyPr/>
          <a:lstStyle/>
          <a:p>
            <a:fld id="{2307C95C-1D57-B342-A54D-52E70D6E3C51}" type="slidenum">
              <a:rPr lang="en-US" smtClean="0"/>
              <a:t>17</a:t>
            </a:fld>
            <a:endParaRPr lang="en-US"/>
          </a:p>
        </p:txBody>
      </p:sp>
    </p:spTree>
    <p:extLst>
      <p:ext uri="{BB962C8B-B14F-4D97-AF65-F5344CB8AC3E}">
        <p14:creationId xmlns:p14="http://schemas.microsoft.com/office/powerpoint/2010/main" val="1957076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spTree>
    <p:extLst>
      <p:ext uri="{BB962C8B-B14F-4D97-AF65-F5344CB8AC3E}">
        <p14:creationId xmlns:p14="http://schemas.microsoft.com/office/powerpoint/2010/main" val="3499240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spTree>
    <p:extLst>
      <p:ext uri="{BB962C8B-B14F-4D97-AF65-F5344CB8AC3E}">
        <p14:creationId xmlns:p14="http://schemas.microsoft.com/office/powerpoint/2010/main" val="3312873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spTree>
    <p:extLst>
      <p:ext uri="{BB962C8B-B14F-4D97-AF65-F5344CB8AC3E}">
        <p14:creationId xmlns:p14="http://schemas.microsoft.com/office/powerpoint/2010/main" val="2374182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C03CD639-95A9-4405-954F-7A1D8E761071}" type="datetimeFigureOut">
              <a:rPr lang="es-PE">
                <a:solidFill>
                  <a:prstClr val="black">
                    <a:tint val="75000"/>
                  </a:prstClr>
                </a:solidFill>
              </a:rPr>
              <a:pPr>
                <a:defRPr/>
              </a:pPr>
              <a:t>3/03/2017</a:t>
            </a:fld>
            <a:endParaRPr lang="es-PE">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B209AC53-DF77-493D-8782-2AFA8E08B26F}"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1520851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C829FC3E-CE45-4D75-B54C-3146F7D0C20F}" type="datetimeFigureOut">
              <a:rPr lang="es-PE">
                <a:solidFill>
                  <a:prstClr val="black">
                    <a:tint val="75000"/>
                  </a:prstClr>
                </a:solidFill>
              </a:rPr>
              <a:pPr>
                <a:defRPr/>
              </a:pPr>
              <a:t>3/03/2017</a:t>
            </a:fld>
            <a:endParaRPr lang="es-PE">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E8370D4C-F371-4DFC-87F3-DA59AE7C6BEC}"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37807158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38F22D4E-EC65-4ED0-A9EC-C5D8DA448C6D}" type="datetimeFigureOut">
              <a:rPr lang="es-PE">
                <a:solidFill>
                  <a:prstClr val="black">
                    <a:tint val="75000"/>
                  </a:prstClr>
                </a:solidFill>
              </a:rPr>
              <a:pPr>
                <a:defRPr/>
              </a:pPr>
              <a:t>3/03/2017</a:t>
            </a:fld>
            <a:endParaRPr lang="es-PE">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FF6A1732-7488-4474-8078-EFA43F26DCDC}"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1926313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AFE7D7B4-D55A-4D00-BB30-B6172FBBA81A}" type="datetimeFigureOut">
              <a:rPr lang="es-PE">
                <a:solidFill>
                  <a:prstClr val="black">
                    <a:tint val="75000"/>
                  </a:prstClr>
                </a:solidFill>
              </a:rPr>
              <a:pPr>
                <a:defRPr/>
              </a:pPr>
              <a:t>3/03/2017</a:t>
            </a:fld>
            <a:endParaRPr lang="es-PE">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8858596E-6F7D-4104-A72E-CDFD0589914B}"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3479534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312414D1-6507-4DD9-8B61-9C97F601D840}" type="datetimeFigureOut">
              <a:rPr lang="es-PE">
                <a:solidFill>
                  <a:prstClr val="black">
                    <a:tint val="75000"/>
                  </a:prstClr>
                </a:solidFill>
              </a:rPr>
              <a:pPr>
                <a:defRPr/>
              </a:pPr>
              <a:t>3/03/2017</a:t>
            </a:fld>
            <a:endParaRPr lang="es-PE">
              <a:solidFill>
                <a:prstClr val="black">
                  <a:tint val="75000"/>
                </a:prstClr>
              </a:solidFill>
            </a:endParaRPr>
          </a:p>
        </p:txBody>
      </p:sp>
      <p:sp>
        <p:nvSpPr>
          <p:cNvPr id="8"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9" name="5 Marcador de número de diapositiva"/>
          <p:cNvSpPr>
            <a:spLocks noGrp="1"/>
          </p:cNvSpPr>
          <p:nvPr>
            <p:ph type="sldNum" sz="quarter" idx="12"/>
          </p:nvPr>
        </p:nvSpPr>
        <p:spPr/>
        <p:txBody>
          <a:bodyPr/>
          <a:lstStyle>
            <a:lvl1pPr>
              <a:defRPr/>
            </a:lvl1pPr>
          </a:lstStyle>
          <a:p>
            <a:pPr>
              <a:defRPr/>
            </a:pPr>
            <a:fld id="{EE781FDE-874F-424E-9633-BA1C11B3697B}"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1835222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3F15390D-4523-4FE9-8A0E-34AD97B1A986}" type="datetimeFigureOut">
              <a:rPr lang="es-PE">
                <a:solidFill>
                  <a:prstClr val="black">
                    <a:tint val="75000"/>
                  </a:prstClr>
                </a:solidFill>
              </a:rPr>
              <a:pPr>
                <a:defRPr/>
              </a:pPr>
              <a:t>3/03/2017</a:t>
            </a:fld>
            <a:endParaRPr lang="es-PE">
              <a:solidFill>
                <a:prstClr val="black">
                  <a:tint val="75000"/>
                </a:prstClr>
              </a:solidFill>
            </a:endParaRPr>
          </a:p>
        </p:txBody>
      </p:sp>
      <p:sp>
        <p:nvSpPr>
          <p:cNvPr id="4"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5" name="5 Marcador de número de diapositiva"/>
          <p:cNvSpPr>
            <a:spLocks noGrp="1"/>
          </p:cNvSpPr>
          <p:nvPr>
            <p:ph type="sldNum" sz="quarter" idx="12"/>
          </p:nvPr>
        </p:nvSpPr>
        <p:spPr/>
        <p:txBody>
          <a:bodyPr/>
          <a:lstStyle>
            <a:lvl1pPr>
              <a:defRPr/>
            </a:lvl1pPr>
          </a:lstStyle>
          <a:p>
            <a:pPr>
              <a:defRPr/>
            </a:pPr>
            <a:fld id="{67F0CC1B-E9EE-4214-BD92-0E3BFD127816}"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2166265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C8944D4C-6125-49BF-BF8D-C60463808322}" type="datetimeFigureOut">
              <a:rPr lang="es-PE">
                <a:solidFill>
                  <a:prstClr val="black">
                    <a:tint val="75000"/>
                  </a:prstClr>
                </a:solidFill>
              </a:rPr>
              <a:pPr>
                <a:defRPr/>
              </a:pPr>
              <a:t>3/03/2017</a:t>
            </a:fld>
            <a:endParaRPr lang="es-PE">
              <a:solidFill>
                <a:prstClr val="black">
                  <a:tint val="75000"/>
                </a:prstClr>
              </a:solidFill>
            </a:endParaRPr>
          </a:p>
        </p:txBody>
      </p:sp>
      <p:sp>
        <p:nvSpPr>
          <p:cNvPr id="3"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4" name="5 Marcador de número de diapositiva"/>
          <p:cNvSpPr>
            <a:spLocks noGrp="1"/>
          </p:cNvSpPr>
          <p:nvPr>
            <p:ph type="sldNum" sz="quarter" idx="12"/>
          </p:nvPr>
        </p:nvSpPr>
        <p:spPr/>
        <p:txBody>
          <a:bodyPr/>
          <a:lstStyle>
            <a:lvl1pPr>
              <a:defRPr/>
            </a:lvl1pPr>
          </a:lstStyle>
          <a:p>
            <a:pPr>
              <a:defRPr/>
            </a:pPr>
            <a:fld id="{1DC7C585-C422-428D-AAF6-5A900F2DD88D}"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2663194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68F47D25-BA02-4A74-BED2-B90AE3A43F5D}" type="datetimeFigureOut">
              <a:rPr lang="es-PE">
                <a:solidFill>
                  <a:prstClr val="black">
                    <a:tint val="75000"/>
                  </a:prstClr>
                </a:solidFill>
              </a:rPr>
              <a:pPr>
                <a:defRPr/>
              </a:pPr>
              <a:t>3/03/2017</a:t>
            </a:fld>
            <a:endParaRPr lang="es-PE">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D67DD37C-0819-4889-BFCF-6EE2E10D8D39}"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1007486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pic>
        <p:nvPicPr>
          <p:cNvPr id="7" name="6 Imagen"/>
          <p:cNvPicPr>
            <a:picLocks noChangeAspect="1"/>
          </p:cNvPicPr>
          <p:nvPr userDrawn="1"/>
        </p:nvPicPr>
        <p:blipFill rotWithShape="1">
          <a:blip r:embed="rId2" cstate="print">
            <a:extLst>
              <a:ext uri="{28A0092B-C50C-407E-A947-70E740481C1C}">
                <a14:useLocalDpi xmlns:a14="http://schemas.microsoft.com/office/drawing/2010/main" val="0"/>
              </a:ext>
            </a:extLst>
          </a:blip>
          <a:srcRect l="829"/>
          <a:stretch/>
        </p:blipFill>
        <p:spPr>
          <a:xfrm>
            <a:off x="-36512" y="0"/>
            <a:ext cx="9028469" cy="6858000"/>
          </a:xfrm>
          <a:prstGeom prst="rect">
            <a:avLst/>
          </a:prstGeom>
        </p:spPr>
      </p:pic>
    </p:spTree>
    <p:extLst>
      <p:ext uri="{BB962C8B-B14F-4D97-AF65-F5344CB8AC3E}">
        <p14:creationId xmlns:p14="http://schemas.microsoft.com/office/powerpoint/2010/main" val="20475992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BC1BFBD1-2D84-4E23-8A06-18AEA00EEAD4}" type="datetimeFigureOut">
              <a:rPr lang="es-PE">
                <a:solidFill>
                  <a:prstClr val="black">
                    <a:tint val="75000"/>
                  </a:prstClr>
                </a:solidFill>
              </a:rPr>
              <a:pPr>
                <a:defRPr/>
              </a:pPr>
              <a:t>3/03/2017</a:t>
            </a:fld>
            <a:endParaRPr lang="es-PE">
              <a:solidFill>
                <a:prstClr val="black">
                  <a:tint val="75000"/>
                </a:prstClr>
              </a:solidFill>
            </a:endParaRPr>
          </a:p>
        </p:txBody>
      </p:sp>
      <p:sp>
        <p:nvSpPr>
          <p:cNvPr id="6"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7" name="5 Marcador de número de diapositiva"/>
          <p:cNvSpPr>
            <a:spLocks noGrp="1"/>
          </p:cNvSpPr>
          <p:nvPr>
            <p:ph type="sldNum" sz="quarter" idx="12"/>
          </p:nvPr>
        </p:nvSpPr>
        <p:spPr/>
        <p:txBody>
          <a:bodyPr/>
          <a:lstStyle>
            <a:lvl1pPr>
              <a:defRPr/>
            </a:lvl1pPr>
          </a:lstStyle>
          <a:p>
            <a:pPr>
              <a:defRPr/>
            </a:pPr>
            <a:fld id="{AA0475D4-67D8-44BA-9336-2375690D869C}"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133743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CC6EE8CA-DDA9-4A61-8501-7E09660FB68B}" type="datetimeFigureOut">
              <a:rPr lang="es-PE">
                <a:solidFill>
                  <a:prstClr val="black">
                    <a:tint val="75000"/>
                  </a:prstClr>
                </a:solidFill>
              </a:rPr>
              <a:pPr>
                <a:defRPr/>
              </a:pPr>
              <a:t>3/03/2017</a:t>
            </a:fld>
            <a:endParaRPr lang="es-PE">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518572C3-7A1F-4A29-92F0-F12C80BC7188}"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18274672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3707DC03-8186-4639-B16C-76536768B70F}" type="datetimeFigureOut">
              <a:rPr lang="es-PE">
                <a:solidFill>
                  <a:prstClr val="black">
                    <a:tint val="75000"/>
                  </a:prstClr>
                </a:solidFill>
              </a:rPr>
              <a:pPr>
                <a:defRPr/>
              </a:pPr>
              <a:t>3/03/2017</a:t>
            </a:fld>
            <a:endParaRPr lang="es-PE">
              <a:solidFill>
                <a:prstClr val="black">
                  <a:tint val="75000"/>
                </a:prstClr>
              </a:solidFill>
            </a:endParaRPr>
          </a:p>
        </p:txBody>
      </p:sp>
      <p:sp>
        <p:nvSpPr>
          <p:cNvPr id="5" name="4 Marcador de pie de página"/>
          <p:cNvSpPr>
            <a:spLocks noGrp="1"/>
          </p:cNvSpPr>
          <p:nvPr>
            <p:ph type="ftr" sz="quarter" idx="11"/>
          </p:nvPr>
        </p:nvSpPr>
        <p:spPr/>
        <p:txBody>
          <a:bodyPr/>
          <a:lstStyle>
            <a:lvl1pPr>
              <a:defRPr/>
            </a:lvl1pPr>
          </a:lstStyle>
          <a:p>
            <a:pPr>
              <a:defRPr/>
            </a:pPr>
            <a:endParaRPr lang="es-PE">
              <a:solidFill>
                <a:prstClr val="black">
                  <a:tint val="75000"/>
                </a:prstClr>
              </a:solidFill>
            </a:endParaRPr>
          </a:p>
        </p:txBody>
      </p:sp>
      <p:sp>
        <p:nvSpPr>
          <p:cNvPr id="6" name="5 Marcador de número de diapositiva"/>
          <p:cNvSpPr>
            <a:spLocks noGrp="1"/>
          </p:cNvSpPr>
          <p:nvPr>
            <p:ph type="sldNum" sz="quarter" idx="12"/>
          </p:nvPr>
        </p:nvSpPr>
        <p:spPr/>
        <p:txBody>
          <a:bodyPr/>
          <a:lstStyle>
            <a:lvl1pPr>
              <a:defRPr/>
            </a:lvl1pPr>
          </a:lstStyle>
          <a:p>
            <a:pPr>
              <a:defRPr/>
            </a:pPr>
            <a:fld id="{0B47BC62-C0AB-43C3-BB83-CDBDA8D7F6B5}" type="slidenum">
              <a:rPr lang="es-PE">
                <a:solidFill>
                  <a:prstClr val="black">
                    <a:tint val="75000"/>
                  </a:prstClr>
                </a:solidFill>
              </a:rPr>
              <a:pPr>
                <a:defRPr/>
              </a:pPr>
              <a:t>‹Nº›</a:t>
            </a:fld>
            <a:endParaRPr lang="es-PE">
              <a:solidFill>
                <a:prstClr val="black">
                  <a:tint val="75000"/>
                </a:prstClr>
              </a:solidFill>
            </a:endParaRPr>
          </a:p>
        </p:txBody>
      </p:sp>
    </p:spTree>
    <p:extLst>
      <p:ext uri="{BB962C8B-B14F-4D97-AF65-F5344CB8AC3E}">
        <p14:creationId xmlns:p14="http://schemas.microsoft.com/office/powerpoint/2010/main" val="2215804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pic>
        <p:nvPicPr>
          <p:cNvPr id="7" name="6 Imagen"/>
          <p:cNvPicPr>
            <a:picLocks noChangeAspect="1"/>
          </p:cNvPicPr>
          <p:nvPr userDrawn="1"/>
        </p:nvPicPr>
        <p:blipFill rotWithShape="1">
          <a:blip r:embed="rId2" cstate="print">
            <a:extLst>
              <a:ext uri="{28A0092B-C50C-407E-A947-70E740481C1C}">
                <a14:useLocalDpi xmlns:a14="http://schemas.microsoft.com/office/drawing/2010/main" val="0"/>
              </a:ext>
            </a:extLst>
          </a:blip>
          <a:srcRect l="1151" r="482" b="1672"/>
          <a:stretch/>
        </p:blipFill>
        <p:spPr>
          <a:xfrm>
            <a:off x="0" y="-27384"/>
            <a:ext cx="9144000" cy="6885384"/>
          </a:xfrm>
          <a:prstGeom prst="rect">
            <a:avLst/>
          </a:prstGeom>
        </p:spPr>
      </p:pic>
    </p:spTree>
    <p:extLst>
      <p:ext uri="{BB962C8B-B14F-4D97-AF65-F5344CB8AC3E}">
        <p14:creationId xmlns:p14="http://schemas.microsoft.com/office/powerpoint/2010/main" val="3206103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spTree>
    <p:extLst>
      <p:ext uri="{BB962C8B-B14F-4D97-AF65-F5344CB8AC3E}">
        <p14:creationId xmlns:p14="http://schemas.microsoft.com/office/powerpoint/2010/main" val="4225762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8" name="7 Marcador de pie de página"/>
          <p:cNvSpPr>
            <a:spLocks noGrp="1"/>
          </p:cNvSpPr>
          <p:nvPr>
            <p:ph type="ftr" sz="quarter" idx="11"/>
          </p:nvPr>
        </p:nvSpPr>
        <p:spPr/>
        <p:txBody>
          <a:bodyPr/>
          <a:lstStyle/>
          <a:p>
            <a:endParaRPr lang="es-PE"/>
          </a:p>
        </p:txBody>
      </p:sp>
      <p:sp>
        <p:nvSpPr>
          <p:cNvPr id="9" name="8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spTree>
    <p:extLst>
      <p:ext uri="{BB962C8B-B14F-4D97-AF65-F5344CB8AC3E}">
        <p14:creationId xmlns:p14="http://schemas.microsoft.com/office/powerpoint/2010/main" val="1711460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4" name="3 Marcador de pie de página"/>
          <p:cNvSpPr>
            <a:spLocks noGrp="1"/>
          </p:cNvSpPr>
          <p:nvPr>
            <p:ph type="ftr" sz="quarter" idx="11"/>
          </p:nvPr>
        </p:nvSpPr>
        <p:spPr/>
        <p:txBody>
          <a:bodyPr/>
          <a:lstStyle/>
          <a:p>
            <a:endParaRPr lang="es-PE"/>
          </a:p>
        </p:txBody>
      </p:sp>
      <p:sp>
        <p:nvSpPr>
          <p:cNvPr id="5" name="4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spTree>
    <p:extLst>
      <p:ext uri="{BB962C8B-B14F-4D97-AF65-F5344CB8AC3E}">
        <p14:creationId xmlns:p14="http://schemas.microsoft.com/office/powerpoint/2010/main" val="3678096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3" name="2 Marcador de pie de página"/>
          <p:cNvSpPr>
            <a:spLocks noGrp="1"/>
          </p:cNvSpPr>
          <p:nvPr>
            <p:ph type="ftr" sz="quarter" idx="11"/>
          </p:nvPr>
        </p:nvSpPr>
        <p:spPr/>
        <p:txBody>
          <a:bodyPr/>
          <a:lstStyle/>
          <a:p>
            <a:endParaRPr lang="es-PE"/>
          </a:p>
        </p:txBody>
      </p:sp>
      <p:sp>
        <p:nvSpPr>
          <p:cNvPr id="4" name="3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spTree>
    <p:extLst>
      <p:ext uri="{BB962C8B-B14F-4D97-AF65-F5344CB8AC3E}">
        <p14:creationId xmlns:p14="http://schemas.microsoft.com/office/powerpoint/2010/main" val="1311734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spTree>
    <p:extLst>
      <p:ext uri="{BB962C8B-B14F-4D97-AF65-F5344CB8AC3E}">
        <p14:creationId xmlns:p14="http://schemas.microsoft.com/office/powerpoint/2010/main" val="1901562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EB8C6E6-6BE3-4D32-B20E-7F736ECECE48}" type="datetimeFigureOut">
              <a:rPr lang="es-PE" smtClean="0"/>
              <a:t>3/03/2017</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43F84890-5590-4939-BAE8-B494DE84E513}" type="slidenum">
              <a:rPr lang="es-PE" smtClean="0"/>
              <a:t>‹Nº›</a:t>
            </a:fld>
            <a:endParaRPr lang="es-PE"/>
          </a:p>
        </p:txBody>
      </p:sp>
      <p:pic>
        <p:nvPicPr>
          <p:cNvPr id="8" name="7 Imagen"/>
          <p:cNvPicPr>
            <a:picLocks noChangeAspect="1"/>
          </p:cNvPicPr>
          <p:nvPr userDrawn="1"/>
        </p:nvPicPr>
        <p:blipFill rotWithShape="1">
          <a:blip r:embed="rId2" cstate="print">
            <a:extLst>
              <a:ext uri="{28A0092B-C50C-407E-A947-70E740481C1C}">
                <a14:useLocalDpi xmlns:a14="http://schemas.microsoft.com/office/drawing/2010/main" val="0"/>
              </a:ext>
            </a:extLst>
          </a:blip>
          <a:srcRect l="1152" b="1162"/>
          <a:stretch/>
        </p:blipFill>
        <p:spPr>
          <a:xfrm>
            <a:off x="1402" y="-28373"/>
            <a:ext cx="9142597" cy="6886373"/>
          </a:xfrm>
          <a:prstGeom prst="rect">
            <a:avLst/>
          </a:prstGeom>
        </p:spPr>
      </p:pic>
    </p:spTree>
    <p:extLst>
      <p:ext uri="{BB962C8B-B14F-4D97-AF65-F5344CB8AC3E}">
        <p14:creationId xmlns:p14="http://schemas.microsoft.com/office/powerpoint/2010/main" val="1614870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B8C6E6-6BE3-4D32-B20E-7F736ECECE48}" type="datetimeFigureOut">
              <a:rPr lang="es-PE" smtClean="0"/>
              <a:t>3/03/2017</a:t>
            </a:fld>
            <a:endParaRPr lang="es-PE"/>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F84890-5590-4939-BAE8-B494DE84E513}" type="slidenum">
              <a:rPr lang="es-PE" smtClean="0"/>
              <a:t>‹Nº›</a:t>
            </a:fld>
            <a:endParaRPr lang="es-PE"/>
          </a:p>
        </p:txBody>
      </p:sp>
    </p:spTree>
    <p:extLst>
      <p:ext uri="{BB962C8B-B14F-4D97-AF65-F5344CB8AC3E}">
        <p14:creationId xmlns:p14="http://schemas.microsoft.com/office/powerpoint/2010/main" val="2445384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PE"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E" smtClean="0"/>
              <a:t>Haga clic para modificar el estilo de texto del patrón</a:t>
            </a:r>
          </a:p>
          <a:p>
            <a:pPr lvl="1"/>
            <a:r>
              <a:rPr lang="es-ES" altLang="es-PE" smtClean="0"/>
              <a:t>Segundo nivel</a:t>
            </a:r>
          </a:p>
          <a:p>
            <a:pPr lvl="2"/>
            <a:r>
              <a:rPr lang="es-ES" altLang="es-PE" smtClean="0"/>
              <a:t>Tercer nivel</a:t>
            </a:r>
          </a:p>
          <a:p>
            <a:pPr lvl="3"/>
            <a:r>
              <a:rPr lang="es-ES" altLang="es-PE" smtClean="0"/>
              <a:t>Cuarto nivel</a:t>
            </a:r>
          </a:p>
          <a:p>
            <a:pPr lvl="4"/>
            <a:r>
              <a:rPr lang="es-ES" altLang="es-PE"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fontAlgn="base">
              <a:spcBef>
                <a:spcPct val="0"/>
              </a:spcBef>
              <a:spcAft>
                <a:spcPct val="0"/>
              </a:spcAft>
              <a:defRPr/>
            </a:pPr>
            <a:fld id="{1BD11686-A387-47E3-AB97-6B8CE2395CAC}" type="datetimeFigureOut">
              <a:rPr lang="es-PE">
                <a:solidFill>
                  <a:prstClr val="black">
                    <a:tint val="75000"/>
                  </a:prstClr>
                </a:solidFill>
              </a:rPr>
              <a:pPr fontAlgn="base">
                <a:spcBef>
                  <a:spcPct val="0"/>
                </a:spcBef>
                <a:spcAft>
                  <a:spcPct val="0"/>
                </a:spcAft>
                <a:defRPr/>
              </a:pPr>
              <a:t>3/03/2017</a:t>
            </a:fld>
            <a:endParaRPr lang="es-PE">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fontAlgn="base">
              <a:spcBef>
                <a:spcPct val="0"/>
              </a:spcBef>
              <a:spcAft>
                <a:spcPct val="0"/>
              </a:spcAft>
              <a:defRPr/>
            </a:pPr>
            <a:endParaRPr lang="es-PE">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Arial" charset="0"/>
              </a:defRPr>
            </a:lvl1pPr>
          </a:lstStyle>
          <a:p>
            <a:pPr fontAlgn="base">
              <a:spcBef>
                <a:spcPct val="0"/>
              </a:spcBef>
              <a:spcAft>
                <a:spcPct val="0"/>
              </a:spcAft>
              <a:defRPr/>
            </a:pPr>
            <a:fld id="{D0FCF49D-11FD-48C6-BA3A-D5EE1773D730}" type="slidenum">
              <a:rPr lang="es-PE">
                <a:solidFill>
                  <a:prstClr val="black">
                    <a:tint val="75000"/>
                  </a:prstClr>
                </a:solidFill>
              </a:rPr>
              <a:pPr fontAlgn="base">
                <a:spcBef>
                  <a:spcPct val="0"/>
                </a:spcBef>
                <a:spcAft>
                  <a:spcPct val="0"/>
                </a:spcAft>
                <a:defRPr/>
              </a:pPr>
              <a:t>‹Nº›</a:t>
            </a:fld>
            <a:endParaRPr lang="es-PE">
              <a:solidFill>
                <a:prstClr val="black">
                  <a:tint val="75000"/>
                </a:prstClr>
              </a:solidFill>
            </a:endParaRPr>
          </a:p>
        </p:txBody>
      </p:sp>
    </p:spTree>
    <p:extLst>
      <p:ext uri="{BB962C8B-B14F-4D97-AF65-F5344CB8AC3E}">
        <p14:creationId xmlns:p14="http://schemas.microsoft.com/office/powerpoint/2010/main" val="5591466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Arial" pitchFamily="34" charset="0"/>
        </a:defRPr>
      </a:lvl6pPr>
      <a:lvl7pPr marL="914400" algn="ctr" rtl="0" fontAlgn="base">
        <a:spcBef>
          <a:spcPct val="0"/>
        </a:spcBef>
        <a:spcAft>
          <a:spcPct val="0"/>
        </a:spcAft>
        <a:defRPr sz="4400">
          <a:solidFill>
            <a:schemeClr val="tx1"/>
          </a:solidFill>
          <a:latin typeface="Arial" pitchFamily="34" charset="0"/>
        </a:defRPr>
      </a:lvl7pPr>
      <a:lvl8pPr marL="1371600" algn="ctr" rtl="0" fontAlgn="base">
        <a:spcBef>
          <a:spcPct val="0"/>
        </a:spcBef>
        <a:spcAft>
          <a:spcPct val="0"/>
        </a:spcAft>
        <a:defRPr sz="4400">
          <a:solidFill>
            <a:schemeClr val="tx1"/>
          </a:solidFill>
          <a:latin typeface="Arial" pitchFamily="34" charset="0"/>
        </a:defRPr>
      </a:lvl8pPr>
      <a:lvl9pPr marL="1828800" algn="ctr" rtl="0" fontAlgn="base">
        <a:spcBef>
          <a:spcPct val="0"/>
        </a:spcBef>
        <a:spcAft>
          <a:spcPct val="0"/>
        </a:spcAft>
        <a:defRPr sz="4400">
          <a:solidFill>
            <a:schemeClr val="tx1"/>
          </a:solidFill>
          <a:latin typeface="Arial"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7.png"/><Relationship Id="rId7" Type="http://schemas.openxmlformats.org/officeDocument/2006/relationships/image" Target="../media/image21.wmf"/><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25.jpe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alcayhuros@paho.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1 Título"/>
          <p:cNvSpPr>
            <a:spLocks noGrp="1"/>
          </p:cNvSpPr>
          <p:nvPr>
            <p:ph type="ctrTitle"/>
          </p:nvPr>
        </p:nvSpPr>
        <p:spPr>
          <a:xfrm>
            <a:off x="971600" y="3068960"/>
            <a:ext cx="7772400" cy="2232248"/>
          </a:xfrm>
        </p:spPr>
        <p:txBody>
          <a:bodyPr/>
          <a:lstStyle/>
          <a:p>
            <a:pPr eaLnBrk="1" hangingPunct="1"/>
            <a:r>
              <a:rPr lang="es-ES" altLang="es-PE" sz="3600" b="1" dirty="0" smtClean="0">
                <a:solidFill>
                  <a:schemeClr val="bg1"/>
                </a:solidFill>
                <a:cs typeface="Arial" pitchFamily="34" charset="0"/>
              </a:rPr>
              <a:t>Agua , Salud y Desarrollo </a:t>
            </a:r>
            <a:br>
              <a:rPr lang="es-ES" altLang="es-PE" sz="3600" b="1" dirty="0" smtClean="0">
                <a:solidFill>
                  <a:schemeClr val="bg1"/>
                </a:solidFill>
                <a:cs typeface="Arial" pitchFamily="34" charset="0"/>
              </a:rPr>
            </a:br>
            <a:r>
              <a:rPr lang="es-ES" altLang="es-PE" sz="3600" b="1" dirty="0" smtClean="0">
                <a:solidFill>
                  <a:schemeClr val="bg1"/>
                </a:solidFill>
                <a:cs typeface="Arial" pitchFamily="34" charset="0"/>
              </a:rPr>
              <a:t>Organización Panamericana de la Salud</a:t>
            </a:r>
            <a:br>
              <a:rPr lang="es-ES" altLang="es-PE" sz="3600" b="1" dirty="0" smtClean="0">
                <a:solidFill>
                  <a:schemeClr val="bg1"/>
                </a:solidFill>
                <a:cs typeface="Arial" pitchFamily="34" charset="0"/>
              </a:rPr>
            </a:br>
            <a:r>
              <a:rPr lang="es-ES" altLang="es-PE" sz="3600" b="1" dirty="0" smtClean="0">
                <a:solidFill>
                  <a:schemeClr val="bg1"/>
                </a:solidFill>
                <a:cs typeface="Arial" pitchFamily="34" charset="0"/>
              </a:rPr>
              <a:t>OPS/OMS</a:t>
            </a:r>
          </a:p>
        </p:txBody>
      </p:sp>
      <p:sp>
        <p:nvSpPr>
          <p:cNvPr id="3075" name="2 Subtítulo"/>
          <p:cNvSpPr>
            <a:spLocks noGrp="1"/>
          </p:cNvSpPr>
          <p:nvPr>
            <p:ph type="subTitle" idx="1"/>
          </p:nvPr>
        </p:nvSpPr>
        <p:spPr>
          <a:xfrm>
            <a:off x="1187624" y="5661248"/>
            <a:ext cx="6584206" cy="1033462"/>
          </a:xfrm>
        </p:spPr>
        <p:txBody>
          <a:bodyPr/>
          <a:lstStyle/>
          <a:p>
            <a:r>
              <a:rPr lang="es-ES" altLang="es-PE" sz="2800" b="1" dirty="0" smtClean="0">
                <a:solidFill>
                  <a:srgbClr val="002060"/>
                </a:solidFill>
                <a:latin typeface="Arial" pitchFamily="34" charset="0"/>
                <a:cs typeface="Arial" pitchFamily="34" charset="0"/>
              </a:rPr>
              <a:t>Teófilo Monteiro</a:t>
            </a:r>
            <a:endParaRPr lang="es-ES" altLang="es-PE" sz="2800" b="1" dirty="0">
              <a:solidFill>
                <a:srgbClr val="002060"/>
              </a:solidFill>
              <a:latin typeface="Arial" pitchFamily="34" charset="0"/>
              <a:cs typeface="Arial" pitchFamily="34" charset="0"/>
            </a:endParaRPr>
          </a:p>
          <a:p>
            <a:r>
              <a:rPr lang="es-ES" altLang="es-PE" sz="2800" b="1" dirty="0" smtClean="0">
                <a:solidFill>
                  <a:srgbClr val="002060"/>
                </a:solidFill>
                <a:latin typeface="Arial" pitchFamily="34" charset="0"/>
                <a:cs typeface="Arial" pitchFamily="34" charset="0"/>
              </a:rPr>
              <a:t>OPS/ETRA</a:t>
            </a:r>
            <a:r>
              <a:rPr lang="es-ES" altLang="es-PE" sz="2800" b="1" dirty="0" smtClean="0">
                <a:solidFill>
                  <a:srgbClr val="002060"/>
                </a:solidFill>
              </a:rPr>
              <a:t>S</a:t>
            </a:r>
          </a:p>
        </p:txBody>
      </p:sp>
    </p:spTree>
    <p:extLst>
      <p:ext uri="{BB962C8B-B14F-4D97-AF65-F5344CB8AC3E}">
        <p14:creationId xmlns:p14="http://schemas.microsoft.com/office/powerpoint/2010/main" val="24640302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s-ES" b="1" dirty="0">
                <a:solidFill>
                  <a:schemeClr val="tx2"/>
                </a:solidFill>
              </a:rPr>
              <a:t>Marco de Seguridad del Agua</a:t>
            </a:r>
          </a:p>
        </p:txBody>
      </p:sp>
      <p:grpSp>
        <p:nvGrpSpPr>
          <p:cNvPr id="20" name="19 Grupo"/>
          <p:cNvGrpSpPr/>
          <p:nvPr/>
        </p:nvGrpSpPr>
        <p:grpSpPr>
          <a:xfrm>
            <a:off x="120200" y="1888330"/>
            <a:ext cx="6395614" cy="3603353"/>
            <a:chOff x="278626" y="2005987"/>
            <a:chExt cx="8342104" cy="4289706"/>
          </a:xfrm>
        </p:grpSpPr>
        <p:sp>
          <p:nvSpPr>
            <p:cNvPr id="7" name="6 Rectángulo"/>
            <p:cNvSpPr/>
            <p:nvPr/>
          </p:nvSpPr>
          <p:spPr>
            <a:xfrm>
              <a:off x="1280093" y="2005987"/>
              <a:ext cx="2448272" cy="1008112"/>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ln w="12700">
                    <a:solidFill>
                      <a:schemeClr val="tx2">
                        <a:satMod val="155000"/>
                      </a:schemeClr>
                    </a:solidFill>
                    <a:prstDash val="solid"/>
                  </a:ln>
                  <a:solidFill>
                    <a:schemeClr val="bg1"/>
                  </a:solidFill>
                  <a:latin typeface="Aharoni" panose="02010803020104030203" pitchFamily="2" charset="-79"/>
                  <a:cs typeface="Aharoni" panose="02010803020104030203" pitchFamily="2" charset="-79"/>
                </a:rPr>
                <a:t>Objetivos Basados en Salud</a:t>
              </a:r>
              <a:endParaRPr lang="es-MX" dirty="0">
                <a:ln w="12700">
                  <a:solidFill>
                    <a:schemeClr val="tx2">
                      <a:satMod val="155000"/>
                    </a:schemeClr>
                  </a:solidFill>
                  <a:prstDash val="solid"/>
                </a:ln>
                <a:solidFill>
                  <a:schemeClr val="bg1"/>
                </a:solidFill>
                <a:latin typeface="Aharoni" panose="02010803020104030203" pitchFamily="2" charset="-79"/>
                <a:cs typeface="Aharoni" panose="02010803020104030203" pitchFamily="2" charset="-79"/>
              </a:endParaRPr>
            </a:p>
          </p:txBody>
        </p:sp>
        <p:sp>
          <p:nvSpPr>
            <p:cNvPr id="8" name="7 Recortar rectángulo de esquina sencilla"/>
            <p:cNvSpPr/>
            <p:nvPr/>
          </p:nvSpPr>
          <p:spPr>
            <a:xfrm>
              <a:off x="5468816" y="2005987"/>
              <a:ext cx="3151914" cy="1300779"/>
            </a:xfrm>
            <a:prstGeom prst="snip1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MX"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Contexto de salud publica y resultados en salud</a:t>
              </a:r>
              <a:endParaRPr lang="es-MX" sz="1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9" name="8 Conector recto de flecha"/>
            <p:cNvCxnSpPr>
              <a:endCxn id="7" idx="3"/>
            </p:cNvCxnSpPr>
            <p:nvPr/>
          </p:nvCxnSpPr>
          <p:spPr>
            <a:xfrm flipH="1">
              <a:off x="3728365" y="2510043"/>
              <a:ext cx="1740451"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10" name="9 Rectángulo"/>
            <p:cNvSpPr/>
            <p:nvPr/>
          </p:nvSpPr>
          <p:spPr>
            <a:xfrm>
              <a:off x="278626" y="3611282"/>
              <a:ext cx="6642528" cy="156239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MX" sz="2800" b="1" dirty="0" smtClean="0">
                  <a:ln w="12700">
                    <a:solidFill>
                      <a:schemeClr val="tx2">
                        <a:satMod val="155000"/>
                      </a:schemeClr>
                    </a:solidFill>
                    <a:prstDash val="solid"/>
                  </a:ln>
                  <a:solidFill>
                    <a:schemeClr val="tx2">
                      <a:lumMod val="60000"/>
                      <a:lumOff val="40000"/>
                    </a:schemeClr>
                  </a:solidFill>
                  <a:effectLst>
                    <a:outerShdw blurRad="41275" dist="20320" dir="1800000" algn="tl" rotWithShape="0">
                      <a:srgbClr val="000000">
                        <a:alpha val="40000"/>
                      </a:srgbClr>
                    </a:outerShdw>
                  </a:effectLst>
                </a:rPr>
                <a:t>Plan de Seguridad del Agua</a:t>
              </a:r>
            </a:p>
            <a:p>
              <a:pPr algn="ctr"/>
              <a:endParaRPr lang="es-MX"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r>
                <a:rPr lang="es-MX"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endParaRPr lang="es-MX"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1" name="10 Rectángulo"/>
            <p:cNvSpPr/>
            <p:nvPr/>
          </p:nvSpPr>
          <p:spPr>
            <a:xfrm>
              <a:off x="2339751" y="5503605"/>
              <a:ext cx="2520280" cy="792088"/>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8900000" scaled="1"/>
              <a:tileRect/>
            </a:gradFill>
          </p:spPr>
          <p:style>
            <a:lnRef idx="1">
              <a:schemeClr val="accent3"/>
            </a:lnRef>
            <a:fillRef idx="2">
              <a:schemeClr val="accent3"/>
            </a:fillRef>
            <a:effectRef idx="1">
              <a:schemeClr val="accent3"/>
            </a:effectRef>
            <a:fontRef idx="minor">
              <a:schemeClr val="dk1"/>
            </a:fontRef>
          </p:style>
          <p:txBody>
            <a:bodyPr rtlCol="0" anchor="ctr"/>
            <a:lstStyle/>
            <a:p>
              <a:pPr algn="ctr"/>
              <a:r>
                <a:rPr lang="es-MX" sz="1600" b="1" dirty="0" smtClean="0">
                  <a:ln w="1905"/>
                  <a:solidFill>
                    <a:schemeClr val="accent1">
                      <a:lumMod val="75000"/>
                    </a:schemeClr>
                  </a:solidFill>
                  <a:effectLst>
                    <a:innerShdw blurRad="69850" dist="43180" dir="5400000">
                      <a:srgbClr val="000000">
                        <a:alpha val="65000"/>
                      </a:srgbClr>
                    </a:innerShdw>
                  </a:effectLst>
                </a:rPr>
                <a:t>Sistema de Vigilancia Independiente </a:t>
              </a:r>
              <a:endParaRPr lang="es-MX" sz="1600" b="1" dirty="0">
                <a:ln w="1905"/>
                <a:solidFill>
                  <a:schemeClr val="accent1">
                    <a:lumMod val="75000"/>
                  </a:schemeClr>
                </a:solidFill>
                <a:effectLst>
                  <a:innerShdw blurRad="69850" dist="43180" dir="5400000">
                    <a:srgbClr val="000000">
                      <a:alpha val="65000"/>
                    </a:srgbClr>
                  </a:innerShdw>
                </a:effectLst>
              </a:endParaRPr>
            </a:p>
          </p:txBody>
        </p:sp>
        <p:sp>
          <p:nvSpPr>
            <p:cNvPr id="12" name="11 Marco"/>
            <p:cNvSpPr/>
            <p:nvPr/>
          </p:nvSpPr>
          <p:spPr>
            <a:xfrm>
              <a:off x="447436" y="4236308"/>
              <a:ext cx="1944218" cy="733798"/>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smtClean="0">
                  <a:solidFill>
                    <a:schemeClr val="tx1"/>
                  </a:solidFill>
                </a:rPr>
                <a:t>Evaluación del sistema</a:t>
              </a:r>
              <a:endParaRPr lang="es-MX" sz="1400" b="1" dirty="0">
                <a:solidFill>
                  <a:schemeClr val="tx1"/>
                </a:solidFill>
              </a:endParaRPr>
            </a:p>
          </p:txBody>
        </p:sp>
        <p:sp>
          <p:nvSpPr>
            <p:cNvPr id="13" name="12 Marco"/>
            <p:cNvSpPr/>
            <p:nvPr/>
          </p:nvSpPr>
          <p:spPr>
            <a:xfrm>
              <a:off x="4630002" y="4154767"/>
              <a:ext cx="2336054" cy="733798"/>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smtClean="0">
                  <a:solidFill>
                    <a:schemeClr val="tx1"/>
                  </a:solidFill>
                </a:rPr>
                <a:t>Gestión y comunicación</a:t>
              </a:r>
              <a:endParaRPr lang="es-MX" sz="1400" b="1" dirty="0">
                <a:solidFill>
                  <a:schemeClr val="tx1"/>
                </a:solidFill>
              </a:endParaRPr>
            </a:p>
          </p:txBody>
        </p:sp>
        <p:sp>
          <p:nvSpPr>
            <p:cNvPr id="14" name="13 Marco"/>
            <p:cNvSpPr/>
            <p:nvPr/>
          </p:nvSpPr>
          <p:spPr>
            <a:xfrm>
              <a:off x="2555776" y="4221089"/>
              <a:ext cx="1944218" cy="733798"/>
            </a:xfrm>
            <a:prstGeom prst="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400" b="1" dirty="0" smtClean="0">
                  <a:solidFill>
                    <a:schemeClr val="tx1"/>
                  </a:solidFill>
                </a:rPr>
                <a:t>Monitoreo</a:t>
              </a:r>
              <a:endParaRPr lang="es-MX" sz="1400" b="1" dirty="0">
                <a:solidFill>
                  <a:schemeClr val="tx1"/>
                </a:solidFill>
              </a:endParaRPr>
            </a:p>
          </p:txBody>
        </p:sp>
        <p:cxnSp>
          <p:nvCxnSpPr>
            <p:cNvPr id="15" name="14 Conector angular"/>
            <p:cNvCxnSpPr>
              <a:stCxn id="11" idx="3"/>
            </p:cNvCxnSpPr>
            <p:nvPr/>
          </p:nvCxnSpPr>
          <p:spPr>
            <a:xfrm flipV="1">
              <a:off x="4860031" y="3306766"/>
              <a:ext cx="2793527" cy="2592883"/>
            </a:xfrm>
            <a:prstGeom prst="bentConnector2">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6" name="15 Conector recto de flecha"/>
            <p:cNvCxnSpPr/>
            <p:nvPr/>
          </p:nvCxnSpPr>
          <p:spPr>
            <a:xfrm flipH="1">
              <a:off x="6959508" y="4442412"/>
              <a:ext cx="738293"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grpSp>
      <p:graphicFrame>
        <p:nvGraphicFramePr>
          <p:cNvPr id="38" name="37 Diagrama"/>
          <p:cNvGraphicFramePr/>
          <p:nvPr>
            <p:extLst>
              <p:ext uri="{D42A27DB-BD31-4B8C-83A1-F6EECF244321}">
                <p14:modId xmlns:p14="http://schemas.microsoft.com/office/powerpoint/2010/main" val="62987617"/>
              </p:ext>
            </p:extLst>
          </p:nvPr>
        </p:nvGraphicFramePr>
        <p:xfrm>
          <a:off x="6751837" y="2906981"/>
          <a:ext cx="2028056" cy="2521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 name="40 CuadroTexto"/>
          <p:cNvSpPr txBox="1"/>
          <p:nvPr/>
        </p:nvSpPr>
        <p:spPr>
          <a:xfrm>
            <a:off x="6733024" y="2061614"/>
            <a:ext cx="2304256" cy="646331"/>
          </a:xfrm>
          <a:prstGeom prst="rect">
            <a:avLst/>
          </a:prstGeom>
          <a:noFill/>
        </p:spPr>
        <p:txBody>
          <a:bodyPr wrap="square" rtlCol="0">
            <a:spAutoFit/>
          </a:bodyPr>
          <a:lstStyle/>
          <a:p>
            <a:pPr algn="ctr"/>
            <a:r>
              <a:rPr lang="es-ES" b="1" dirty="0" smtClean="0"/>
              <a:t>Información de apoyo</a:t>
            </a:r>
            <a:endParaRPr lang="es-ES" b="1" dirty="0"/>
          </a:p>
        </p:txBody>
      </p:sp>
      <p:sp>
        <p:nvSpPr>
          <p:cNvPr id="17" name="Rectangle 2"/>
          <p:cNvSpPr>
            <a:spLocks noChangeArrowheads="1"/>
          </p:cNvSpPr>
          <p:nvPr/>
        </p:nvSpPr>
        <p:spPr bwMode="auto">
          <a:xfrm>
            <a:off x="-19050" y="6381750"/>
            <a:ext cx="9163050" cy="476250"/>
          </a:xfrm>
          <a:prstGeom prst="rect">
            <a:avLst/>
          </a:prstGeom>
          <a:solidFill>
            <a:srgbClr val="1A87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r>
              <a:rPr lang="es-ES" sz="1600" b="1" dirty="0">
                <a:solidFill>
                  <a:srgbClr val="FFFFFF"/>
                </a:solidFill>
                <a:latin typeface="Century Gothic" pitchFamily="34" charset="0"/>
              </a:rPr>
              <a:t>ETRAS</a:t>
            </a:r>
            <a:r>
              <a:rPr lang="es-ES" sz="1200" dirty="0">
                <a:solidFill>
                  <a:srgbClr val="FFFFFF"/>
                </a:solidFill>
              </a:rPr>
              <a:t>  (EQUIPO TÉCNICO REGIONAL DE AGUA Y SANEAMIENTO)</a:t>
            </a:r>
            <a:endParaRPr lang="es-ES" dirty="0"/>
          </a:p>
        </p:txBody>
      </p:sp>
    </p:spTree>
    <p:extLst>
      <p:ext uri="{BB962C8B-B14F-4D97-AF65-F5344CB8AC3E}">
        <p14:creationId xmlns:p14="http://schemas.microsoft.com/office/powerpoint/2010/main" val="40663433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09456" y="260648"/>
            <a:ext cx="8229600" cy="79208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s-ES" b="1" dirty="0">
                <a:solidFill>
                  <a:schemeClr val="tx2"/>
                </a:solidFill>
              </a:rPr>
              <a:t>Plan de Seguridad del Agua</a:t>
            </a:r>
          </a:p>
        </p:txBody>
      </p:sp>
      <p:sp>
        <p:nvSpPr>
          <p:cNvPr id="4" name="Oval 4"/>
          <p:cNvSpPr>
            <a:spLocks noChangeArrowheads="1"/>
          </p:cNvSpPr>
          <p:nvPr/>
        </p:nvSpPr>
        <p:spPr bwMode="auto">
          <a:xfrm>
            <a:off x="107504" y="1464017"/>
            <a:ext cx="1584176" cy="535892"/>
          </a:xfrm>
          <a:prstGeom prst="roundRect">
            <a:avLst>
              <a:gd name="adj" fmla="val 16667"/>
            </a:avLst>
          </a:prstGeom>
          <a:solidFill>
            <a:srgbClr val="FFD3AE"/>
          </a:solidFill>
          <a:ln w="9525">
            <a:solidFill>
              <a:schemeClr val="bg2"/>
            </a:solidFill>
            <a:round/>
            <a:headEnd/>
            <a:tailEnd/>
          </a:ln>
        </p:spPr>
        <p:txBody>
          <a:bodyPr anchor="ctr"/>
          <a:lstStyle/>
          <a:p>
            <a:pPr algn="ctr"/>
            <a:r>
              <a:rPr lang="es-PE" sz="1200" dirty="0" smtClean="0">
                <a:solidFill>
                  <a:srgbClr val="000000"/>
                </a:solidFill>
                <a:latin typeface="Arial" pitchFamily="34" charset="0"/>
                <a:cs typeface="Arial" pitchFamily="34" charset="0"/>
              </a:rPr>
              <a:t>Conformación </a:t>
            </a:r>
            <a:r>
              <a:rPr lang="es-PE" sz="1200" dirty="0">
                <a:solidFill>
                  <a:srgbClr val="000000"/>
                </a:solidFill>
                <a:latin typeface="Arial" pitchFamily="34" charset="0"/>
                <a:cs typeface="Arial" pitchFamily="34" charset="0"/>
              </a:rPr>
              <a:t>Equipo de Trabajo</a:t>
            </a:r>
          </a:p>
        </p:txBody>
      </p:sp>
      <p:sp>
        <p:nvSpPr>
          <p:cNvPr id="5" name="Oval 16"/>
          <p:cNvSpPr>
            <a:spLocks noChangeArrowheads="1"/>
          </p:cNvSpPr>
          <p:nvPr/>
        </p:nvSpPr>
        <p:spPr bwMode="auto">
          <a:xfrm>
            <a:off x="2051721" y="1464016"/>
            <a:ext cx="1872208" cy="740847"/>
          </a:xfrm>
          <a:prstGeom prst="roundRect">
            <a:avLst>
              <a:gd name="adj" fmla="val 16667"/>
            </a:avLst>
          </a:prstGeom>
          <a:solidFill>
            <a:schemeClr val="accent5"/>
          </a:solidFill>
          <a:ln w="9525">
            <a:solidFill>
              <a:schemeClr val="bg2"/>
            </a:solidFill>
            <a:round/>
            <a:headEnd/>
            <a:tailEnd/>
          </a:ln>
        </p:spPr>
        <p:txBody>
          <a:bodyPr anchor="ctr"/>
          <a:lstStyle/>
          <a:p>
            <a:pPr algn="ctr">
              <a:defRPr/>
            </a:pPr>
            <a:r>
              <a:rPr lang="es-PE" sz="1200" b="1" dirty="0" smtClean="0">
                <a:solidFill>
                  <a:srgbClr val="000000"/>
                </a:solidFill>
                <a:latin typeface="Arial" pitchFamily="34" charset="0"/>
                <a:cs typeface="Arial" pitchFamily="34" charset="0"/>
              </a:rPr>
              <a:t>Descripción </a:t>
            </a:r>
            <a:r>
              <a:rPr lang="es-PE" sz="1200" b="1" dirty="0">
                <a:solidFill>
                  <a:srgbClr val="000000"/>
                </a:solidFill>
                <a:latin typeface="Arial" pitchFamily="34" charset="0"/>
                <a:cs typeface="Arial" pitchFamily="34" charset="0"/>
              </a:rPr>
              <a:t>del Sistema de Suministro del Agua</a:t>
            </a:r>
          </a:p>
        </p:txBody>
      </p:sp>
      <p:sp>
        <p:nvSpPr>
          <p:cNvPr id="6" name="Oval 16"/>
          <p:cNvSpPr>
            <a:spLocks noChangeArrowheads="1"/>
          </p:cNvSpPr>
          <p:nvPr/>
        </p:nvSpPr>
        <p:spPr bwMode="auto">
          <a:xfrm>
            <a:off x="4524256" y="1491526"/>
            <a:ext cx="1872208" cy="685826"/>
          </a:xfrm>
          <a:prstGeom prst="roundRect">
            <a:avLst>
              <a:gd name="adj" fmla="val 16667"/>
            </a:avLst>
          </a:prstGeom>
          <a:solidFill>
            <a:schemeClr val="accent5"/>
          </a:solidFill>
          <a:ln w="9525">
            <a:solidFill>
              <a:schemeClr val="bg2"/>
            </a:solidFill>
            <a:round/>
            <a:headEnd/>
            <a:tailEnd/>
          </a:ln>
        </p:spPr>
        <p:txBody>
          <a:bodyPr anchor="ctr"/>
          <a:lstStyle/>
          <a:p>
            <a:pPr algn="ctr">
              <a:defRPr/>
            </a:pPr>
            <a:r>
              <a:rPr lang="es-PE" sz="1200" b="1" dirty="0" smtClean="0">
                <a:solidFill>
                  <a:srgbClr val="000000"/>
                </a:solidFill>
                <a:latin typeface="Arial" pitchFamily="34" charset="0"/>
                <a:cs typeface="Arial" pitchFamily="34" charset="0"/>
              </a:rPr>
              <a:t>Evaluación </a:t>
            </a:r>
            <a:r>
              <a:rPr lang="es-PE" sz="1200" b="1" dirty="0">
                <a:solidFill>
                  <a:srgbClr val="000000"/>
                </a:solidFill>
                <a:latin typeface="Arial" pitchFamily="34" charset="0"/>
                <a:cs typeface="Arial" pitchFamily="34" charset="0"/>
              </a:rPr>
              <a:t>del peligro y caracterización del riesgo</a:t>
            </a:r>
            <a:endParaRPr lang="en-GB" sz="1200" b="1" dirty="0">
              <a:solidFill>
                <a:srgbClr val="000000"/>
              </a:solidFill>
              <a:latin typeface="Arial" pitchFamily="34" charset="0"/>
              <a:cs typeface="Arial" pitchFamily="34" charset="0"/>
            </a:endParaRPr>
          </a:p>
        </p:txBody>
      </p:sp>
      <p:sp>
        <p:nvSpPr>
          <p:cNvPr id="7" name="Oval 16"/>
          <p:cNvSpPr>
            <a:spLocks noChangeArrowheads="1"/>
          </p:cNvSpPr>
          <p:nvPr/>
        </p:nvSpPr>
        <p:spPr bwMode="auto">
          <a:xfrm>
            <a:off x="6888173" y="1412429"/>
            <a:ext cx="1872208" cy="1152127"/>
          </a:xfrm>
          <a:prstGeom prst="roundRect">
            <a:avLst>
              <a:gd name="adj" fmla="val 16667"/>
            </a:avLst>
          </a:prstGeom>
          <a:solidFill>
            <a:schemeClr val="accent5"/>
          </a:solidFill>
          <a:ln w="9525">
            <a:solidFill>
              <a:schemeClr val="bg2"/>
            </a:solidFill>
            <a:round/>
            <a:headEnd/>
            <a:tailEnd/>
          </a:ln>
        </p:spPr>
        <p:txBody>
          <a:bodyPr anchor="ctr"/>
          <a:lstStyle/>
          <a:p>
            <a:pPr algn="ctr">
              <a:defRPr/>
            </a:pPr>
            <a:r>
              <a:rPr lang="es-PE" sz="1200" b="1" dirty="0" smtClean="0">
                <a:solidFill>
                  <a:srgbClr val="000000"/>
                </a:solidFill>
                <a:latin typeface="Arial" pitchFamily="34" charset="0"/>
                <a:cs typeface="Arial" pitchFamily="34" charset="0"/>
              </a:rPr>
              <a:t>Determinación </a:t>
            </a:r>
            <a:r>
              <a:rPr lang="es-PE" sz="1200" b="1" dirty="0">
                <a:solidFill>
                  <a:srgbClr val="000000"/>
                </a:solidFill>
                <a:latin typeface="Arial" pitchFamily="34" charset="0"/>
                <a:cs typeface="Arial" pitchFamily="34" charset="0"/>
              </a:rPr>
              <a:t>y validación de medidas de control, y nueva evaluación y clasificación de los riegos.</a:t>
            </a:r>
          </a:p>
        </p:txBody>
      </p:sp>
      <p:sp>
        <p:nvSpPr>
          <p:cNvPr id="8" name="Oval 16"/>
          <p:cNvSpPr>
            <a:spLocks noChangeArrowheads="1"/>
          </p:cNvSpPr>
          <p:nvPr/>
        </p:nvSpPr>
        <p:spPr bwMode="auto">
          <a:xfrm>
            <a:off x="6897518" y="2897906"/>
            <a:ext cx="1872209" cy="1045866"/>
          </a:xfrm>
          <a:prstGeom prst="roundRect">
            <a:avLst>
              <a:gd name="adj" fmla="val 16667"/>
            </a:avLst>
          </a:prstGeom>
          <a:solidFill>
            <a:schemeClr val="accent5"/>
          </a:solidFill>
          <a:ln w="9525">
            <a:solidFill>
              <a:schemeClr val="bg2"/>
            </a:solidFill>
            <a:round/>
            <a:headEnd/>
            <a:tailEnd/>
          </a:ln>
        </p:spPr>
        <p:txBody>
          <a:bodyPr anchor="ctr"/>
          <a:lstStyle/>
          <a:p>
            <a:pPr algn="ctr">
              <a:defRPr/>
            </a:pPr>
            <a:r>
              <a:rPr lang="es-PE" sz="1200" b="1" dirty="0" smtClean="0">
                <a:solidFill>
                  <a:srgbClr val="000000"/>
                </a:solidFill>
                <a:latin typeface="Arial" pitchFamily="34" charset="0"/>
                <a:cs typeface="Arial" pitchFamily="34" charset="0"/>
              </a:rPr>
              <a:t>Elaboración</a:t>
            </a:r>
            <a:r>
              <a:rPr lang="es-PE" sz="1200" b="1" dirty="0">
                <a:solidFill>
                  <a:srgbClr val="000000"/>
                </a:solidFill>
                <a:latin typeface="Arial" pitchFamily="34" charset="0"/>
                <a:cs typeface="Arial" pitchFamily="34" charset="0"/>
              </a:rPr>
              <a:t>, ejecución y </a:t>
            </a:r>
            <a:r>
              <a:rPr lang="es-PE" sz="1200" b="1" dirty="0" smtClean="0">
                <a:solidFill>
                  <a:srgbClr val="000000"/>
                </a:solidFill>
                <a:latin typeface="Arial" pitchFamily="34" charset="0"/>
                <a:cs typeface="Arial" pitchFamily="34" charset="0"/>
              </a:rPr>
              <a:t>mantenimiento de </a:t>
            </a:r>
            <a:r>
              <a:rPr lang="es-PE" sz="1200" b="1" dirty="0">
                <a:solidFill>
                  <a:srgbClr val="000000"/>
                </a:solidFill>
                <a:latin typeface="Arial" pitchFamily="34" charset="0"/>
                <a:cs typeface="Arial" pitchFamily="34" charset="0"/>
              </a:rPr>
              <a:t>un plan de mejora y modernización.</a:t>
            </a:r>
          </a:p>
        </p:txBody>
      </p:sp>
      <p:sp>
        <p:nvSpPr>
          <p:cNvPr id="9" name="Oval 16"/>
          <p:cNvSpPr>
            <a:spLocks noChangeArrowheads="1"/>
          </p:cNvSpPr>
          <p:nvPr/>
        </p:nvSpPr>
        <p:spPr bwMode="auto">
          <a:xfrm>
            <a:off x="6942372" y="4380355"/>
            <a:ext cx="1862863" cy="740847"/>
          </a:xfrm>
          <a:prstGeom prst="roundRect">
            <a:avLst>
              <a:gd name="adj" fmla="val 16667"/>
            </a:avLst>
          </a:prstGeom>
          <a:solidFill>
            <a:schemeClr val="accent4">
              <a:lumMod val="20000"/>
              <a:lumOff val="80000"/>
            </a:schemeClr>
          </a:solidFill>
          <a:ln w="9525">
            <a:solidFill>
              <a:schemeClr val="bg2"/>
            </a:solidFill>
            <a:round/>
            <a:headEnd/>
            <a:tailEnd/>
          </a:ln>
        </p:spPr>
        <p:txBody>
          <a:bodyPr anchor="ctr"/>
          <a:lstStyle/>
          <a:p>
            <a:pPr algn="ctr">
              <a:defRPr/>
            </a:pPr>
            <a:r>
              <a:rPr lang="es-PE" sz="1200" b="1" dirty="0" smtClean="0">
                <a:solidFill>
                  <a:srgbClr val="000000"/>
                </a:solidFill>
                <a:latin typeface="Arial" pitchFamily="34" charset="0"/>
                <a:cs typeface="Arial" pitchFamily="34" charset="0"/>
              </a:rPr>
              <a:t>Definición </a:t>
            </a:r>
            <a:r>
              <a:rPr lang="es-PE" sz="1200" b="1" dirty="0">
                <a:solidFill>
                  <a:srgbClr val="000000"/>
                </a:solidFill>
                <a:latin typeface="Arial" pitchFamily="34" charset="0"/>
                <a:cs typeface="Arial" pitchFamily="34" charset="0"/>
              </a:rPr>
              <a:t>del monitoreo de las medidas de control </a:t>
            </a:r>
          </a:p>
        </p:txBody>
      </p:sp>
      <p:sp>
        <p:nvSpPr>
          <p:cNvPr id="10" name="Oval 16"/>
          <p:cNvSpPr>
            <a:spLocks noChangeArrowheads="1"/>
          </p:cNvSpPr>
          <p:nvPr/>
        </p:nvSpPr>
        <p:spPr bwMode="auto">
          <a:xfrm>
            <a:off x="6942371" y="5486568"/>
            <a:ext cx="1862863" cy="799350"/>
          </a:xfrm>
          <a:prstGeom prst="roundRect">
            <a:avLst>
              <a:gd name="adj" fmla="val 16667"/>
            </a:avLst>
          </a:prstGeom>
          <a:solidFill>
            <a:schemeClr val="accent4">
              <a:lumMod val="20000"/>
              <a:lumOff val="80000"/>
            </a:schemeClr>
          </a:solidFill>
          <a:ln w="9525">
            <a:solidFill>
              <a:schemeClr val="bg2"/>
            </a:solidFill>
            <a:round/>
            <a:headEnd/>
            <a:tailEnd/>
          </a:ln>
        </p:spPr>
        <p:txBody>
          <a:bodyPr anchor="ctr"/>
          <a:lstStyle/>
          <a:p>
            <a:pPr algn="ctr"/>
            <a:r>
              <a:rPr lang="es-PE" sz="1200" b="1" dirty="0">
                <a:solidFill>
                  <a:srgbClr val="000000"/>
                </a:solidFill>
                <a:latin typeface="Arial" pitchFamily="34" charset="0"/>
                <a:cs typeface="Arial" pitchFamily="34" charset="0"/>
              </a:rPr>
              <a:t>Verificación de la eficacia del PSA. </a:t>
            </a:r>
          </a:p>
        </p:txBody>
      </p:sp>
      <p:sp>
        <p:nvSpPr>
          <p:cNvPr id="12" name="11 Flecha curvada hacia la derecha"/>
          <p:cNvSpPr/>
          <p:nvPr/>
        </p:nvSpPr>
        <p:spPr>
          <a:xfrm>
            <a:off x="4355976" y="3415815"/>
            <a:ext cx="774666" cy="1008111"/>
          </a:xfrm>
          <a:prstGeom prst="curv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3" name="12 Flecha curvada hacia la izquierda"/>
          <p:cNvSpPr/>
          <p:nvPr/>
        </p:nvSpPr>
        <p:spPr>
          <a:xfrm>
            <a:off x="5579948" y="3453072"/>
            <a:ext cx="825146" cy="981400"/>
          </a:xfrm>
          <a:prstGeom prst="curvedLef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4" name="Oval 16"/>
          <p:cNvSpPr>
            <a:spLocks noChangeArrowheads="1"/>
          </p:cNvSpPr>
          <p:nvPr/>
        </p:nvSpPr>
        <p:spPr bwMode="auto">
          <a:xfrm>
            <a:off x="2040146" y="2749115"/>
            <a:ext cx="1883783" cy="666700"/>
          </a:xfrm>
          <a:prstGeom prst="roundRect">
            <a:avLst>
              <a:gd name="adj" fmla="val 16667"/>
            </a:avLst>
          </a:prstGeom>
          <a:solidFill>
            <a:srgbClr val="F4F481"/>
          </a:solidFill>
          <a:ln w="9525">
            <a:solidFill>
              <a:schemeClr val="bg2"/>
            </a:solidFill>
            <a:round/>
            <a:headEnd/>
            <a:tailEnd/>
          </a:ln>
        </p:spPr>
        <p:txBody>
          <a:bodyPr anchor="ctr"/>
          <a:lstStyle/>
          <a:p>
            <a:pPr algn="ctr"/>
            <a:r>
              <a:rPr lang="es-PE" sz="1200" b="1" dirty="0" smtClean="0">
                <a:solidFill>
                  <a:srgbClr val="000000"/>
                </a:solidFill>
                <a:latin typeface="Arial" pitchFamily="34" charset="0"/>
                <a:cs typeface="Arial" pitchFamily="34" charset="0"/>
              </a:rPr>
              <a:t>Revisión </a:t>
            </a:r>
            <a:r>
              <a:rPr lang="es-PE" sz="1200" b="1" dirty="0">
                <a:solidFill>
                  <a:srgbClr val="000000"/>
                </a:solidFill>
                <a:latin typeface="Arial" pitchFamily="34" charset="0"/>
                <a:cs typeface="Arial" pitchFamily="34" charset="0"/>
              </a:rPr>
              <a:t>del PSA tras un incidente</a:t>
            </a:r>
          </a:p>
        </p:txBody>
      </p:sp>
      <p:sp>
        <p:nvSpPr>
          <p:cNvPr id="15" name="Oval 16"/>
          <p:cNvSpPr>
            <a:spLocks noChangeArrowheads="1"/>
          </p:cNvSpPr>
          <p:nvPr/>
        </p:nvSpPr>
        <p:spPr bwMode="auto">
          <a:xfrm>
            <a:off x="2009646" y="3912303"/>
            <a:ext cx="1883783" cy="936104"/>
          </a:xfrm>
          <a:prstGeom prst="roundRect">
            <a:avLst>
              <a:gd name="adj" fmla="val 16667"/>
            </a:avLst>
          </a:prstGeom>
          <a:solidFill>
            <a:srgbClr val="F4F481"/>
          </a:solidFill>
          <a:ln w="9525">
            <a:solidFill>
              <a:schemeClr val="bg2"/>
            </a:solidFill>
            <a:round/>
            <a:headEnd/>
            <a:tailEnd/>
          </a:ln>
        </p:spPr>
        <p:txBody>
          <a:bodyPr anchor="ctr"/>
          <a:lstStyle/>
          <a:p>
            <a:pPr algn="ctr"/>
            <a:r>
              <a:rPr lang="es-PE" sz="1200" b="1" dirty="0" smtClean="0">
                <a:solidFill>
                  <a:srgbClr val="000000"/>
                </a:solidFill>
                <a:latin typeface="Arial" pitchFamily="34" charset="0"/>
                <a:cs typeface="Arial" pitchFamily="34" charset="0"/>
              </a:rPr>
              <a:t>Planificación </a:t>
            </a:r>
            <a:r>
              <a:rPr lang="es-PE" sz="1200" b="1" dirty="0">
                <a:solidFill>
                  <a:srgbClr val="000000"/>
                </a:solidFill>
                <a:latin typeface="Arial" pitchFamily="34" charset="0"/>
                <a:cs typeface="Arial" pitchFamily="34" charset="0"/>
              </a:rPr>
              <a:t>y realización de exámenes </a:t>
            </a:r>
            <a:r>
              <a:rPr lang="es-PE" sz="1200" b="1" dirty="0" smtClean="0">
                <a:solidFill>
                  <a:srgbClr val="000000"/>
                </a:solidFill>
                <a:latin typeface="Arial" pitchFamily="34" charset="0"/>
                <a:cs typeface="Arial" pitchFamily="34" charset="0"/>
              </a:rPr>
              <a:t>periódicos </a:t>
            </a:r>
            <a:r>
              <a:rPr lang="es-PE" sz="1200" b="1" dirty="0">
                <a:solidFill>
                  <a:srgbClr val="000000"/>
                </a:solidFill>
                <a:latin typeface="Arial" pitchFamily="34" charset="0"/>
                <a:cs typeface="Arial" pitchFamily="34" charset="0"/>
              </a:rPr>
              <a:t>del PSA.</a:t>
            </a:r>
          </a:p>
        </p:txBody>
      </p:sp>
      <p:sp>
        <p:nvSpPr>
          <p:cNvPr id="16" name="Oval 16"/>
          <p:cNvSpPr>
            <a:spLocks noChangeArrowheads="1"/>
          </p:cNvSpPr>
          <p:nvPr/>
        </p:nvSpPr>
        <p:spPr bwMode="auto">
          <a:xfrm>
            <a:off x="1953770" y="5476276"/>
            <a:ext cx="1883783" cy="845756"/>
          </a:xfrm>
          <a:prstGeom prst="roundRect">
            <a:avLst>
              <a:gd name="adj" fmla="val 16667"/>
            </a:avLst>
          </a:prstGeom>
          <a:solidFill>
            <a:srgbClr val="CADCC8"/>
          </a:solidFill>
          <a:ln w="9525">
            <a:solidFill>
              <a:schemeClr val="bg2"/>
            </a:solidFill>
            <a:round/>
            <a:headEnd/>
            <a:tailEnd/>
          </a:ln>
        </p:spPr>
        <p:txBody>
          <a:bodyPr anchor="ctr"/>
          <a:lstStyle/>
          <a:p>
            <a:pPr algn="ctr"/>
            <a:r>
              <a:rPr lang="es-PE" sz="1200" b="1" dirty="0" smtClean="0">
                <a:solidFill>
                  <a:srgbClr val="000000"/>
                </a:solidFill>
                <a:latin typeface="Arial" pitchFamily="34" charset="0"/>
                <a:cs typeface="Arial" pitchFamily="34" charset="0"/>
              </a:rPr>
              <a:t>Elaboración </a:t>
            </a:r>
            <a:r>
              <a:rPr lang="es-PE" sz="1200" b="1" dirty="0">
                <a:solidFill>
                  <a:srgbClr val="000000"/>
                </a:solidFill>
                <a:latin typeface="Arial" pitchFamily="34" charset="0"/>
                <a:cs typeface="Arial" pitchFamily="34" charset="0"/>
              </a:rPr>
              <a:t>de programas complementarios</a:t>
            </a:r>
          </a:p>
        </p:txBody>
      </p:sp>
      <p:sp>
        <p:nvSpPr>
          <p:cNvPr id="17" name="Oval 16"/>
          <p:cNvSpPr>
            <a:spLocks noChangeArrowheads="1"/>
          </p:cNvSpPr>
          <p:nvPr/>
        </p:nvSpPr>
        <p:spPr bwMode="auto">
          <a:xfrm>
            <a:off x="4524146" y="5442835"/>
            <a:ext cx="1807042" cy="843083"/>
          </a:xfrm>
          <a:prstGeom prst="roundRect">
            <a:avLst>
              <a:gd name="adj" fmla="val 16667"/>
            </a:avLst>
          </a:prstGeom>
          <a:solidFill>
            <a:srgbClr val="CADCC8"/>
          </a:solidFill>
          <a:ln w="9525">
            <a:solidFill>
              <a:schemeClr val="bg2"/>
            </a:solidFill>
            <a:round/>
            <a:headEnd/>
            <a:tailEnd/>
          </a:ln>
        </p:spPr>
        <p:txBody>
          <a:bodyPr anchor="ctr"/>
          <a:lstStyle/>
          <a:p>
            <a:pPr algn="ctr"/>
            <a:r>
              <a:rPr lang="es-PE" sz="1200" b="1" dirty="0" smtClean="0">
                <a:solidFill>
                  <a:srgbClr val="000000"/>
                </a:solidFill>
                <a:latin typeface="Arial" pitchFamily="34" charset="0"/>
                <a:cs typeface="Arial" pitchFamily="34" charset="0"/>
              </a:rPr>
              <a:t>Elaboración </a:t>
            </a:r>
            <a:r>
              <a:rPr lang="es-PE" sz="1200" b="1" dirty="0">
                <a:solidFill>
                  <a:srgbClr val="000000"/>
                </a:solidFill>
                <a:latin typeface="Arial" pitchFamily="34" charset="0"/>
                <a:cs typeface="Arial" pitchFamily="34" charset="0"/>
              </a:rPr>
              <a:t>de procedimientos de gestión.</a:t>
            </a:r>
          </a:p>
        </p:txBody>
      </p:sp>
      <p:sp>
        <p:nvSpPr>
          <p:cNvPr id="18" name="17 Rectángulo"/>
          <p:cNvSpPr/>
          <p:nvPr/>
        </p:nvSpPr>
        <p:spPr>
          <a:xfrm>
            <a:off x="1835696" y="2564556"/>
            <a:ext cx="2304256" cy="2556646"/>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9"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l="14870" t="13451" r="15477" b="10030"/>
          <a:stretch>
            <a:fillRect/>
          </a:stretch>
        </p:blipFill>
        <p:spPr bwMode="auto">
          <a:xfrm>
            <a:off x="107504" y="5603281"/>
            <a:ext cx="1469302" cy="907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38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5"/>
                                        </p:tgtEl>
                                      </p:cBhvr>
                                    </p:animEffect>
                                    <p:animScale>
                                      <p:cBhvr>
                                        <p:cTn id="12" dur="250" autoRev="1" fill="hold"/>
                                        <p:tgtEl>
                                          <p:spTgt spid="5"/>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6"/>
                                        </p:tgtEl>
                                      </p:cBhvr>
                                    </p:animEffect>
                                    <p:animScale>
                                      <p:cBhvr>
                                        <p:cTn id="17" dur="250" autoRev="1" fill="hold"/>
                                        <p:tgtEl>
                                          <p:spTgt spid="6"/>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8"/>
                                        </p:tgtEl>
                                      </p:cBhvr>
                                    </p:animEffect>
                                    <p:animScale>
                                      <p:cBhvr>
                                        <p:cTn id="27" dur="250" autoRev="1" fill="hold"/>
                                        <p:tgtEl>
                                          <p:spTgt spid="8"/>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0" nodeType="clickEffect">
                                  <p:stCondLst>
                                    <p:cond delay="0"/>
                                  </p:stCondLst>
                                  <p:childTnLst>
                                    <p:animEffect transition="out" filter="fade">
                                      <p:cBhvr>
                                        <p:cTn id="31" dur="500" tmFilter="0, 0; .2, .5; .8, .5; 1, 0"/>
                                        <p:tgtEl>
                                          <p:spTgt spid="9"/>
                                        </p:tgtEl>
                                      </p:cBhvr>
                                    </p:animEffect>
                                    <p:animScale>
                                      <p:cBhvr>
                                        <p:cTn id="32" dur="250" autoRev="1" fill="hold"/>
                                        <p:tgtEl>
                                          <p:spTgt spid="9"/>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10"/>
                                        </p:tgtEl>
                                      </p:cBhvr>
                                    </p:animEffect>
                                    <p:animScale>
                                      <p:cBhvr>
                                        <p:cTn id="37" dur="250" autoRev="1" fill="hold"/>
                                        <p:tgtEl>
                                          <p:spTgt spid="10"/>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grpId="0" nodeType="clickEffect">
                                  <p:stCondLst>
                                    <p:cond delay="0"/>
                                  </p:stCondLst>
                                  <p:childTnLst>
                                    <p:animEffect transition="out" filter="fade">
                                      <p:cBhvr>
                                        <p:cTn id="41" dur="500" tmFilter="0, 0; .2, .5; .8, .5; 1, 0"/>
                                        <p:tgtEl>
                                          <p:spTgt spid="14"/>
                                        </p:tgtEl>
                                      </p:cBhvr>
                                    </p:animEffect>
                                    <p:animScale>
                                      <p:cBhvr>
                                        <p:cTn id="42" dur="250" autoRev="1" fill="hold"/>
                                        <p:tgtEl>
                                          <p:spTgt spid="14"/>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grpId="0" nodeType="clickEffect">
                                  <p:stCondLst>
                                    <p:cond delay="0"/>
                                  </p:stCondLst>
                                  <p:childTnLst>
                                    <p:animEffect transition="out" filter="fade">
                                      <p:cBhvr>
                                        <p:cTn id="46" dur="500" tmFilter="0, 0; .2, .5; .8, .5; 1, 0"/>
                                        <p:tgtEl>
                                          <p:spTgt spid="15"/>
                                        </p:tgtEl>
                                      </p:cBhvr>
                                    </p:animEffect>
                                    <p:animScale>
                                      <p:cBhvr>
                                        <p:cTn id="47" dur="250" autoRev="1" fill="hold"/>
                                        <p:tgtEl>
                                          <p:spTgt spid="15"/>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26" presetClass="emph" presetSubtype="0" fill="hold" grpId="0" nodeType="clickEffect">
                                  <p:stCondLst>
                                    <p:cond delay="0"/>
                                  </p:stCondLst>
                                  <p:childTnLst>
                                    <p:animEffect transition="out" filter="fade">
                                      <p:cBhvr>
                                        <p:cTn id="51" dur="500" tmFilter="0, 0; .2, .5; .8, .5; 1, 0"/>
                                        <p:tgtEl>
                                          <p:spTgt spid="16"/>
                                        </p:tgtEl>
                                      </p:cBhvr>
                                    </p:animEffect>
                                    <p:animScale>
                                      <p:cBhvr>
                                        <p:cTn id="52" dur="250" autoRev="1" fill="hold"/>
                                        <p:tgtEl>
                                          <p:spTgt spid="16"/>
                                        </p:tgtEl>
                                      </p:cBhvr>
                                      <p:by x="105000" y="105000"/>
                                    </p:animScale>
                                  </p:childTnLst>
                                </p:cTn>
                              </p:par>
                            </p:childTnLst>
                          </p:cTn>
                        </p:par>
                      </p:childTnLst>
                    </p:cTn>
                  </p:par>
                  <p:par>
                    <p:cTn id="53" fill="hold">
                      <p:stCondLst>
                        <p:cond delay="indefinite"/>
                      </p:stCondLst>
                      <p:childTnLst>
                        <p:par>
                          <p:cTn id="54" fill="hold">
                            <p:stCondLst>
                              <p:cond delay="0"/>
                            </p:stCondLst>
                            <p:childTnLst>
                              <p:par>
                                <p:cTn id="55" presetID="26" presetClass="emph" presetSubtype="0" fill="hold" grpId="0" nodeType="clickEffect">
                                  <p:stCondLst>
                                    <p:cond delay="0"/>
                                  </p:stCondLst>
                                  <p:childTnLst>
                                    <p:animEffect transition="out" filter="fade">
                                      <p:cBhvr>
                                        <p:cTn id="56" dur="500" tmFilter="0, 0; .2, .5; .8, .5; 1, 0"/>
                                        <p:tgtEl>
                                          <p:spTgt spid="17"/>
                                        </p:tgtEl>
                                      </p:cBhvr>
                                    </p:animEffect>
                                    <p:animScale>
                                      <p:cBhvr>
                                        <p:cTn id="57"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Título"/>
          <p:cNvSpPr>
            <a:spLocks noGrp="1"/>
          </p:cNvSpPr>
          <p:nvPr>
            <p:ph type="title"/>
          </p:nvPr>
        </p:nvSpPr>
        <p:spPr>
          <a:xfrm>
            <a:off x="539750" y="1557338"/>
            <a:ext cx="8229600" cy="927100"/>
          </a:xfrm>
        </p:spPr>
        <p:txBody>
          <a:bodyPr/>
          <a:lstStyle/>
          <a:p>
            <a:r>
              <a:rPr lang="es-ES" altLang="es-PE" smtClean="0">
                <a:solidFill>
                  <a:schemeClr val="tx2"/>
                </a:solidFill>
                <a:latin typeface="Arial" pitchFamily="34" charset="0"/>
                <a:cs typeface="Arial" pitchFamily="34" charset="0"/>
              </a:rPr>
              <a:t>PSA</a:t>
            </a:r>
            <a:br>
              <a:rPr lang="es-ES" altLang="es-PE" smtClean="0">
                <a:solidFill>
                  <a:schemeClr val="tx2"/>
                </a:solidFill>
                <a:latin typeface="Arial" pitchFamily="34" charset="0"/>
                <a:cs typeface="Arial" pitchFamily="34" charset="0"/>
              </a:rPr>
            </a:br>
            <a:r>
              <a:rPr lang="es-ES" altLang="es-PE" smtClean="0">
                <a:solidFill>
                  <a:schemeClr val="tx2"/>
                </a:solidFill>
                <a:latin typeface="Arial" pitchFamily="34" charset="0"/>
                <a:cs typeface="Arial" pitchFamily="34" charset="0"/>
              </a:rPr>
              <a:t>Download</a:t>
            </a:r>
            <a:r>
              <a:rPr lang="es-ES" altLang="es-PE" smtClean="0">
                <a:latin typeface="Arial" pitchFamily="34" charset="0"/>
                <a:cs typeface="Arial" pitchFamily="34" charset="0"/>
              </a:rPr>
              <a:t>: español</a:t>
            </a:r>
          </a:p>
        </p:txBody>
      </p:sp>
      <p:sp>
        <p:nvSpPr>
          <p:cNvPr id="25603" name="2 Marcador de contenido"/>
          <p:cNvSpPr>
            <a:spLocks noGrp="1"/>
          </p:cNvSpPr>
          <p:nvPr>
            <p:ph idx="1"/>
          </p:nvPr>
        </p:nvSpPr>
        <p:spPr>
          <a:xfrm>
            <a:off x="4284663" y="3167063"/>
            <a:ext cx="4548187" cy="1512887"/>
          </a:xfrm>
        </p:spPr>
        <p:txBody>
          <a:bodyPr/>
          <a:lstStyle/>
          <a:p>
            <a:pPr marL="0" indent="0" algn="ctr">
              <a:buFont typeface="Arial" pitchFamily="34" charset="0"/>
              <a:buNone/>
            </a:pPr>
            <a:r>
              <a:rPr lang="es-ES" altLang="es-PE" sz="2800" b="1" smtClean="0"/>
              <a:t>http://www.who.int/water_sanitation_health/publication_9789241562638/es/</a:t>
            </a:r>
          </a:p>
        </p:txBody>
      </p:sp>
      <p:pic>
        <p:nvPicPr>
          <p:cNvPr id="25604" name="Picture 6"/>
          <p:cNvPicPr>
            <a:picLocks noChangeAspect="1" noChangeArrowheads="1"/>
          </p:cNvPicPr>
          <p:nvPr/>
        </p:nvPicPr>
        <p:blipFill>
          <a:blip r:embed="rId2">
            <a:extLst>
              <a:ext uri="{28A0092B-C50C-407E-A947-70E740481C1C}">
                <a14:useLocalDpi xmlns:a14="http://schemas.microsoft.com/office/drawing/2010/main" val="0"/>
              </a:ext>
            </a:extLst>
          </a:blip>
          <a:srcRect l="14870" t="13451" r="15477" b="10030"/>
          <a:stretch>
            <a:fillRect/>
          </a:stretch>
        </p:blipFill>
        <p:spPr bwMode="auto">
          <a:xfrm>
            <a:off x="323850" y="2997200"/>
            <a:ext cx="3527425" cy="217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4092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s-ES" b="1" dirty="0">
                <a:solidFill>
                  <a:schemeClr val="tx2"/>
                </a:solidFill>
              </a:rPr>
              <a:t>Plan de Seguridad </a:t>
            </a:r>
            <a:r>
              <a:rPr lang="es-ES" b="1" dirty="0" smtClean="0">
                <a:solidFill>
                  <a:schemeClr val="tx2"/>
                </a:solidFill>
              </a:rPr>
              <a:t>de Saneamiento (PSS)</a:t>
            </a:r>
            <a:endParaRPr lang="es-ES" b="1" dirty="0">
              <a:solidFill>
                <a:schemeClr val="tx2"/>
              </a:solidFill>
            </a:endParaRPr>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8461" t="6204" r="9077" b="7104"/>
          <a:stretch>
            <a:fillRect/>
          </a:stretch>
        </p:blipFill>
        <p:spPr>
          <a:xfrm>
            <a:off x="415011" y="4946543"/>
            <a:ext cx="2656978" cy="188366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0"/>
          <p:cNvPicPr>
            <a:picLocks noChangeAspect="1" noChangeArrowheads="1"/>
          </p:cNvPicPr>
          <p:nvPr/>
        </p:nvPicPr>
        <p:blipFill>
          <a:blip r:embed="rId3">
            <a:extLst>
              <a:ext uri="{28A0092B-C50C-407E-A947-70E740481C1C}">
                <a14:useLocalDpi xmlns:a14="http://schemas.microsoft.com/office/drawing/2010/main" val="0"/>
              </a:ext>
            </a:extLst>
          </a:blip>
          <a:srcRect l="16827" t="15109" r="13622" b="3079"/>
          <a:stretch>
            <a:fillRect/>
          </a:stretch>
        </p:blipFill>
        <p:spPr bwMode="auto">
          <a:xfrm>
            <a:off x="4067944" y="2555391"/>
            <a:ext cx="4860728" cy="3154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5"/>
          <p:cNvGrpSpPr>
            <a:grpSpLocks/>
          </p:cNvGrpSpPr>
          <p:nvPr/>
        </p:nvGrpSpPr>
        <p:grpSpPr bwMode="auto">
          <a:xfrm>
            <a:off x="1982171" y="1970331"/>
            <a:ext cx="1806575" cy="2303462"/>
            <a:chOff x="6984124" y="3484178"/>
            <a:chExt cx="2159876" cy="2827035"/>
          </a:xfrm>
        </p:grpSpPr>
        <p:pic>
          <p:nvPicPr>
            <p:cNvPr id="8" name="Picture 3" descr="188"/>
            <p:cNvPicPr>
              <a:picLocks noChangeAspect="1" noChangeArrowheads="1"/>
            </p:cNvPicPr>
            <p:nvPr/>
          </p:nvPicPr>
          <p:blipFill>
            <a:blip r:embed="rId4"/>
            <a:srcRect/>
            <a:stretch>
              <a:fillRect/>
            </a:stretch>
          </p:blipFill>
          <p:spPr bwMode="auto">
            <a:xfrm>
              <a:off x="7430143" y="3953726"/>
              <a:ext cx="1713857" cy="2357487"/>
            </a:xfrm>
            <a:prstGeom prst="rect">
              <a:avLst/>
            </a:prstGeom>
            <a:ln>
              <a:noFill/>
            </a:ln>
            <a:effectLst>
              <a:outerShdw blurRad="292100" dist="139700" dir="2700000" algn="tl" rotWithShape="0">
                <a:srgbClr val="333333">
                  <a:alpha val="65000"/>
                </a:srgbClr>
              </a:outerShdw>
            </a:effectLst>
          </p:spPr>
        </p:pic>
        <p:pic>
          <p:nvPicPr>
            <p:cNvPr id="9" name="Picture 2" descr="41BNvYxi9wL"/>
            <p:cNvPicPr>
              <a:picLocks noChangeAspect="1" noChangeArrowheads="1"/>
            </p:cNvPicPr>
            <p:nvPr/>
          </p:nvPicPr>
          <p:blipFill>
            <a:blip r:embed="rId5"/>
            <a:srcRect/>
            <a:stretch>
              <a:fillRect/>
            </a:stretch>
          </p:blipFill>
          <p:spPr bwMode="auto">
            <a:xfrm>
              <a:off x="7217572" y="3834878"/>
              <a:ext cx="1708162" cy="2302933"/>
            </a:xfrm>
            <a:prstGeom prst="rect">
              <a:avLst/>
            </a:prstGeom>
            <a:ln>
              <a:noFill/>
            </a:ln>
            <a:effectLst>
              <a:outerShdw blurRad="292100" dist="139700" dir="2700000" algn="tl" rotWithShape="0">
                <a:srgbClr val="333333">
                  <a:alpha val="65000"/>
                </a:srgbClr>
              </a:outerShdw>
            </a:effectLst>
          </p:spPr>
        </p:pic>
        <p:pic>
          <p:nvPicPr>
            <p:cNvPr id="10" name="Picture 2"/>
            <p:cNvPicPr>
              <a:picLocks noChangeAspect="1" noChangeArrowheads="1"/>
            </p:cNvPicPr>
            <p:nvPr/>
          </p:nvPicPr>
          <p:blipFill>
            <a:blip r:embed="rId6"/>
            <a:srcRect/>
            <a:stretch>
              <a:fillRect/>
            </a:stretch>
          </p:blipFill>
          <p:spPr bwMode="auto">
            <a:xfrm>
              <a:off x="7147348" y="3688753"/>
              <a:ext cx="1571509" cy="2283450"/>
            </a:xfrm>
            <a:prstGeom prst="rect">
              <a:avLst/>
            </a:prstGeom>
            <a:ln>
              <a:noFill/>
            </a:ln>
            <a:effectLst>
              <a:outerShdw blurRad="292100" dist="139700" dir="2700000" algn="tl" rotWithShape="0">
                <a:srgbClr val="333333">
                  <a:alpha val="65000"/>
                </a:srgbClr>
              </a:outerShdw>
            </a:effectLst>
          </p:spPr>
        </p:pic>
        <p:pic>
          <p:nvPicPr>
            <p:cNvPr id="11" name="Picture 9"/>
            <p:cNvPicPr>
              <a:picLocks noChangeAspect="1" noChangeArrowheads="1"/>
            </p:cNvPicPr>
            <p:nvPr/>
          </p:nvPicPr>
          <p:blipFill>
            <a:blip r:embed="rId7"/>
            <a:srcRect/>
            <a:stretch>
              <a:fillRect/>
            </a:stretch>
          </p:blipFill>
          <p:spPr bwMode="auto">
            <a:xfrm>
              <a:off x="6984124" y="3484178"/>
              <a:ext cx="1525958" cy="2242534"/>
            </a:xfrm>
            <a:prstGeom prst="rect">
              <a:avLst/>
            </a:prstGeom>
            <a:ln>
              <a:noFill/>
            </a:ln>
            <a:effectLst>
              <a:outerShdw blurRad="292100" dist="139700" dir="2700000" algn="tl" rotWithShape="0">
                <a:srgbClr val="333333">
                  <a:alpha val="65000"/>
                </a:srgbClr>
              </a:outerShdw>
            </a:effectLst>
          </p:spPr>
        </p:pic>
      </p:grpSp>
      <p:pic>
        <p:nvPicPr>
          <p:cNvPr id="12" name="Picture 2" descr="http://www.who.int/water_sanitation_health/water-quality/recreational/srw1cover.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504" y="1993457"/>
            <a:ext cx="14478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Flecha abajo"/>
          <p:cNvSpPr/>
          <p:nvPr/>
        </p:nvSpPr>
        <p:spPr>
          <a:xfrm>
            <a:off x="1555304" y="4012757"/>
            <a:ext cx="563392" cy="712387"/>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93730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24 Elipse"/>
          <p:cNvSpPr/>
          <p:nvPr/>
        </p:nvSpPr>
        <p:spPr>
          <a:xfrm>
            <a:off x="7392988" y="4929188"/>
            <a:ext cx="1703387" cy="1381125"/>
          </a:xfrm>
          <a:prstGeom prst="ellipse">
            <a:avLst/>
          </a:prstGeom>
          <a:solidFill>
            <a:schemeClr val="bg1"/>
          </a:solidFill>
          <a:ln w="2857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7411" name="3 Título"/>
          <p:cNvSpPr>
            <a:spLocks noGrp="1"/>
          </p:cNvSpPr>
          <p:nvPr>
            <p:ph type="title"/>
          </p:nvPr>
        </p:nvSpPr>
        <p:spPr/>
        <p:txBody>
          <a:bodyPr/>
          <a:lstStyle/>
          <a:p>
            <a:r>
              <a:rPr lang="es-ES" altLang="es-PE" smtClean="0">
                <a:cs typeface="Arial" charset="0"/>
              </a:rPr>
              <a:t>PSS:</a:t>
            </a:r>
            <a:br>
              <a:rPr lang="es-ES" altLang="es-PE" smtClean="0">
                <a:cs typeface="Arial" charset="0"/>
              </a:rPr>
            </a:br>
            <a:r>
              <a:rPr lang="es-ES" altLang="es-PE" smtClean="0">
                <a:cs typeface="Arial" charset="0"/>
              </a:rPr>
              <a:t>Gestión de Riesgos – Módulos</a:t>
            </a:r>
          </a:p>
        </p:txBody>
      </p:sp>
      <p:sp>
        <p:nvSpPr>
          <p:cNvPr id="6" name="5 Rectángulo"/>
          <p:cNvSpPr/>
          <p:nvPr/>
        </p:nvSpPr>
        <p:spPr>
          <a:xfrm>
            <a:off x="250825" y="1943100"/>
            <a:ext cx="2233613" cy="10795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7413" name="6 CuadroTexto"/>
          <p:cNvSpPr txBox="1">
            <a:spLocks noChangeArrowheads="1"/>
          </p:cNvSpPr>
          <p:nvPr/>
        </p:nvSpPr>
        <p:spPr bwMode="auto">
          <a:xfrm>
            <a:off x="295275" y="1976438"/>
            <a:ext cx="221297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Aft>
                <a:spcPct val="0"/>
              </a:spcAft>
              <a:buFont typeface="Arial" charset="0"/>
              <a:buChar char="»"/>
              <a:defRPr sz="2000">
                <a:solidFill>
                  <a:schemeClr val="tx1"/>
                </a:solidFill>
                <a:latin typeface="Arial" charset="0"/>
              </a:defRPr>
            </a:lvl6pPr>
            <a:lvl7pPr eaLnBrk="0" fontAlgn="base" hangingPunct="0">
              <a:spcAft>
                <a:spcPct val="0"/>
              </a:spcAft>
              <a:buFont typeface="Arial" charset="0"/>
              <a:buChar char="»"/>
              <a:defRPr sz="2000">
                <a:solidFill>
                  <a:schemeClr val="tx1"/>
                </a:solidFill>
                <a:latin typeface="Arial" charset="0"/>
              </a:defRPr>
            </a:lvl7pPr>
            <a:lvl8pPr eaLnBrk="0" fontAlgn="base" hangingPunct="0">
              <a:spcAft>
                <a:spcPct val="0"/>
              </a:spcAft>
              <a:buFont typeface="Arial" charset="0"/>
              <a:buChar char="»"/>
              <a:defRPr sz="2000">
                <a:solidFill>
                  <a:schemeClr val="tx1"/>
                </a:solidFill>
                <a:latin typeface="Arial" charset="0"/>
              </a:defRPr>
            </a:lvl8pPr>
            <a:lvl9pPr eaLnBrk="0" fontAlgn="base" hangingPunct="0">
              <a:spcAft>
                <a:spcPct val="0"/>
              </a:spcAft>
              <a:buFont typeface="Arial" charset="0"/>
              <a:buChar char="»"/>
              <a:defRPr sz="2000">
                <a:solidFill>
                  <a:schemeClr val="tx1"/>
                </a:solidFill>
                <a:latin typeface="Arial" charset="0"/>
              </a:defRPr>
            </a:lvl9pPr>
          </a:lstStyle>
          <a:p>
            <a:pPr algn="ctr"/>
            <a:r>
              <a:rPr lang="es-ES" altLang="es-PE" sz="1800">
                <a:solidFill>
                  <a:srgbClr val="FFFFFF"/>
                </a:solidFill>
              </a:rPr>
              <a:t>MODULO 1</a:t>
            </a:r>
          </a:p>
          <a:p>
            <a:pPr algn="ctr"/>
            <a:r>
              <a:rPr lang="es-ES" altLang="es-PE" sz="1600">
                <a:solidFill>
                  <a:srgbClr val="FFFFFF"/>
                </a:solidFill>
              </a:rPr>
              <a:t>Preparación para Planificación del PSS</a:t>
            </a:r>
          </a:p>
        </p:txBody>
      </p:sp>
      <p:sp>
        <p:nvSpPr>
          <p:cNvPr id="8" name="7 Rectángulo"/>
          <p:cNvSpPr/>
          <p:nvPr/>
        </p:nvSpPr>
        <p:spPr>
          <a:xfrm>
            <a:off x="3059113" y="1976438"/>
            <a:ext cx="2232025" cy="10795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7415" name="8 CuadroTexto"/>
          <p:cNvSpPr txBox="1">
            <a:spLocks noChangeArrowheads="1"/>
          </p:cNvSpPr>
          <p:nvPr/>
        </p:nvSpPr>
        <p:spPr bwMode="auto">
          <a:xfrm>
            <a:off x="2987675" y="1976438"/>
            <a:ext cx="221138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Aft>
                <a:spcPct val="0"/>
              </a:spcAft>
              <a:buFont typeface="Arial" charset="0"/>
              <a:buChar char="»"/>
              <a:defRPr sz="2000">
                <a:solidFill>
                  <a:schemeClr val="tx1"/>
                </a:solidFill>
                <a:latin typeface="Arial" charset="0"/>
              </a:defRPr>
            </a:lvl6pPr>
            <a:lvl7pPr eaLnBrk="0" fontAlgn="base" hangingPunct="0">
              <a:spcAft>
                <a:spcPct val="0"/>
              </a:spcAft>
              <a:buFont typeface="Arial" charset="0"/>
              <a:buChar char="»"/>
              <a:defRPr sz="2000">
                <a:solidFill>
                  <a:schemeClr val="tx1"/>
                </a:solidFill>
                <a:latin typeface="Arial" charset="0"/>
              </a:defRPr>
            </a:lvl7pPr>
            <a:lvl8pPr eaLnBrk="0" fontAlgn="base" hangingPunct="0">
              <a:spcAft>
                <a:spcPct val="0"/>
              </a:spcAft>
              <a:buFont typeface="Arial" charset="0"/>
              <a:buChar char="»"/>
              <a:defRPr sz="2000">
                <a:solidFill>
                  <a:schemeClr val="tx1"/>
                </a:solidFill>
                <a:latin typeface="Arial" charset="0"/>
              </a:defRPr>
            </a:lvl8pPr>
            <a:lvl9pPr eaLnBrk="0" fontAlgn="base" hangingPunct="0">
              <a:spcAft>
                <a:spcPct val="0"/>
              </a:spcAft>
              <a:buFont typeface="Arial" charset="0"/>
              <a:buChar char="»"/>
              <a:defRPr sz="2000">
                <a:solidFill>
                  <a:schemeClr val="tx1"/>
                </a:solidFill>
                <a:latin typeface="Arial" charset="0"/>
              </a:defRPr>
            </a:lvl9pPr>
          </a:lstStyle>
          <a:p>
            <a:pPr algn="ctr"/>
            <a:r>
              <a:rPr lang="es-ES" altLang="es-PE" sz="1800">
                <a:solidFill>
                  <a:srgbClr val="FFFFFF"/>
                </a:solidFill>
              </a:rPr>
              <a:t>MODULO 2</a:t>
            </a:r>
          </a:p>
          <a:p>
            <a:pPr algn="ctr"/>
            <a:r>
              <a:rPr lang="es-ES" altLang="es-PE" sz="1600">
                <a:solidFill>
                  <a:srgbClr val="FFFFFF"/>
                </a:solidFill>
              </a:rPr>
              <a:t>Descripción</a:t>
            </a:r>
          </a:p>
          <a:p>
            <a:pPr algn="ctr"/>
            <a:r>
              <a:rPr lang="es-ES" altLang="es-PE" sz="1600">
                <a:solidFill>
                  <a:srgbClr val="FFFFFF"/>
                </a:solidFill>
              </a:rPr>
              <a:t>Sistema saneamiento</a:t>
            </a:r>
          </a:p>
        </p:txBody>
      </p:sp>
      <p:sp>
        <p:nvSpPr>
          <p:cNvPr id="10" name="9 Rectángulo"/>
          <p:cNvSpPr/>
          <p:nvPr/>
        </p:nvSpPr>
        <p:spPr>
          <a:xfrm>
            <a:off x="5867400" y="1943100"/>
            <a:ext cx="2376488" cy="1198563"/>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7417" name="10 CuadroTexto"/>
          <p:cNvSpPr txBox="1">
            <a:spLocks noChangeArrowheads="1"/>
          </p:cNvSpPr>
          <p:nvPr/>
        </p:nvSpPr>
        <p:spPr bwMode="auto">
          <a:xfrm>
            <a:off x="5949950" y="1925638"/>
            <a:ext cx="2212975"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Aft>
                <a:spcPct val="0"/>
              </a:spcAft>
              <a:buFont typeface="Arial" charset="0"/>
              <a:buChar char="»"/>
              <a:defRPr sz="2000">
                <a:solidFill>
                  <a:schemeClr val="tx1"/>
                </a:solidFill>
                <a:latin typeface="Arial" charset="0"/>
              </a:defRPr>
            </a:lvl6pPr>
            <a:lvl7pPr eaLnBrk="0" fontAlgn="base" hangingPunct="0">
              <a:spcAft>
                <a:spcPct val="0"/>
              </a:spcAft>
              <a:buFont typeface="Arial" charset="0"/>
              <a:buChar char="»"/>
              <a:defRPr sz="2000">
                <a:solidFill>
                  <a:schemeClr val="tx1"/>
                </a:solidFill>
                <a:latin typeface="Arial" charset="0"/>
              </a:defRPr>
            </a:lvl7pPr>
            <a:lvl8pPr eaLnBrk="0" fontAlgn="base" hangingPunct="0">
              <a:spcAft>
                <a:spcPct val="0"/>
              </a:spcAft>
              <a:buFont typeface="Arial" charset="0"/>
              <a:buChar char="»"/>
              <a:defRPr sz="2000">
                <a:solidFill>
                  <a:schemeClr val="tx1"/>
                </a:solidFill>
                <a:latin typeface="Arial" charset="0"/>
              </a:defRPr>
            </a:lvl8pPr>
            <a:lvl9pPr eaLnBrk="0" fontAlgn="base" hangingPunct="0">
              <a:spcAft>
                <a:spcPct val="0"/>
              </a:spcAft>
              <a:buFont typeface="Arial" charset="0"/>
              <a:buChar char="»"/>
              <a:defRPr sz="2000">
                <a:solidFill>
                  <a:schemeClr val="tx1"/>
                </a:solidFill>
                <a:latin typeface="Arial" charset="0"/>
              </a:defRPr>
            </a:lvl9pPr>
          </a:lstStyle>
          <a:p>
            <a:pPr algn="ctr"/>
            <a:r>
              <a:rPr lang="es-ES" altLang="es-PE" sz="1800">
                <a:solidFill>
                  <a:srgbClr val="FFFFFF"/>
                </a:solidFill>
              </a:rPr>
              <a:t>MODULO 3</a:t>
            </a:r>
          </a:p>
          <a:p>
            <a:pPr algn="ctr"/>
            <a:r>
              <a:rPr lang="es-ES" altLang="es-PE" sz="1400">
                <a:solidFill>
                  <a:srgbClr val="FFFFFF"/>
                </a:solidFill>
              </a:rPr>
              <a:t>Identificación de peligros, eventos peligrosos, medidas de control y riesgos</a:t>
            </a:r>
          </a:p>
        </p:txBody>
      </p:sp>
      <p:sp>
        <p:nvSpPr>
          <p:cNvPr id="12" name="11 Flecha derecha"/>
          <p:cNvSpPr/>
          <p:nvPr/>
        </p:nvSpPr>
        <p:spPr>
          <a:xfrm>
            <a:off x="5326063" y="2265363"/>
            <a:ext cx="503237" cy="431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3" name="12 Flecha derecha"/>
          <p:cNvSpPr/>
          <p:nvPr/>
        </p:nvSpPr>
        <p:spPr>
          <a:xfrm>
            <a:off x="2524125" y="2244725"/>
            <a:ext cx="504825" cy="431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4" name="13 Flecha derecha"/>
          <p:cNvSpPr/>
          <p:nvPr/>
        </p:nvSpPr>
        <p:spPr>
          <a:xfrm>
            <a:off x="8388350" y="2338388"/>
            <a:ext cx="504825" cy="431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5" name="14 Rectángulo"/>
          <p:cNvSpPr/>
          <p:nvPr/>
        </p:nvSpPr>
        <p:spPr>
          <a:xfrm>
            <a:off x="250825" y="3933825"/>
            <a:ext cx="2273300" cy="135413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7422" name="15 CuadroTexto"/>
          <p:cNvSpPr txBox="1">
            <a:spLocks noChangeArrowheads="1"/>
          </p:cNvSpPr>
          <p:nvPr/>
        </p:nvSpPr>
        <p:spPr bwMode="auto">
          <a:xfrm>
            <a:off x="250825" y="3933825"/>
            <a:ext cx="2212975"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Aft>
                <a:spcPct val="0"/>
              </a:spcAft>
              <a:buFont typeface="Arial" charset="0"/>
              <a:buChar char="»"/>
              <a:defRPr sz="2000">
                <a:solidFill>
                  <a:schemeClr val="tx1"/>
                </a:solidFill>
                <a:latin typeface="Arial" charset="0"/>
              </a:defRPr>
            </a:lvl6pPr>
            <a:lvl7pPr eaLnBrk="0" fontAlgn="base" hangingPunct="0">
              <a:spcAft>
                <a:spcPct val="0"/>
              </a:spcAft>
              <a:buFont typeface="Arial" charset="0"/>
              <a:buChar char="»"/>
              <a:defRPr sz="2000">
                <a:solidFill>
                  <a:schemeClr val="tx1"/>
                </a:solidFill>
                <a:latin typeface="Arial" charset="0"/>
              </a:defRPr>
            </a:lvl7pPr>
            <a:lvl8pPr eaLnBrk="0" fontAlgn="base" hangingPunct="0">
              <a:spcAft>
                <a:spcPct val="0"/>
              </a:spcAft>
              <a:buFont typeface="Arial" charset="0"/>
              <a:buChar char="»"/>
              <a:defRPr sz="2000">
                <a:solidFill>
                  <a:schemeClr val="tx1"/>
                </a:solidFill>
                <a:latin typeface="Arial" charset="0"/>
              </a:defRPr>
            </a:lvl8pPr>
            <a:lvl9pPr eaLnBrk="0" fontAlgn="base" hangingPunct="0">
              <a:spcAft>
                <a:spcPct val="0"/>
              </a:spcAft>
              <a:buFont typeface="Arial" charset="0"/>
              <a:buChar char="»"/>
              <a:defRPr sz="2000">
                <a:solidFill>
                  <a:schemeClr val="tx1"/>
                </a:solidFill>
                <a:latin typeface="Arial" charset="0"/>
              </a:defRPr>
            </a:lvl9pPr>
          </a:lstStyle>
          <a:p>
            <a:pPr algn="ctr"/>
            <a:r>
              <a:rPr lang="es-ES" altLang="es-PE" sz="1800">
                <a:solidFill>
                  <a:srgbClr val="FFFFFF"/>
                </a:solidFill>
              </a:rPr>
              <a:t>MODULO 4</a:t>
            </a:r>
          </a:p>
          <a:p>
            <a:pPr algn="ctr"/>
            <a:r>
              <a:rPr lang="es-ES" altLang="es-PE" sz="1600">
                <a:solidFill>
                  <a:srgbClr val="FFFFFF"/>
                </a:solidFill>
              </a:rPr>
              <a:t>Desarrollo e Implementación de un Plan Mejora Incremental</a:t>
            </a:r>
          </a:p>
        </p:txBody>
      </p:sp>
      <p:sp>
        <p:nvSpPr>
          <p:cNvPr id="17" name="16 Flecha derecha"/>
          <p:cNvSpPr/>
          <p:nvPr/>
        </p:nvSpPr>
        <p:spPr>
          <a:xfrm>
            <a:off x="2598738" y="4344988"/>
            <a:ext cx="504825" cy="433387"/>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9" name="18 Rectángulo"/>
          <p:cNvSpPr/>
          <p:nvPr/>
        </p:nvSpPr>
        <p:spPr>
          <a:xfrm>
            <a:off x="3132138" y="4021138"/>
            <a:ext cx="2232025" cy="108108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7425" name="19 CuadroTexto"/>
          <p:cNvSpPr txBox="1">
            <a:spLocks noChangeArrowheads="1"/>
          </p:cNvSpPr>
          <p:nvPr/>
        </p:nvSpPr>
        <p:spPr bwMode="auto">
          <a:xfrm>
            <a:off x="3176588" y="4056063"/>
            <a:ext cx="22113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Aft>
                <a:spcPct val="0"/>
              </a:spcAft>
              <a:buFont typeface="Arial" charset="0"/>
              <a:buChar char="»"/>
              <a:defRPr sz="2000">
                <a:solidFill>
                  <a:schemeClr val="tx1"/>
                </a:solidFill>
                <a:latin typeface="Arial" charset="0"/>
              </a:defRPr>
            </a:lvl6pPr>
            <a:lvl7pPr eaLnBrk="0" fontAlgn="base" hangingPunct="0">
              <a:spcAft>
                <a:spcPct val="0"/>
              </a:spcAft>
              <a:buFont typeface="Arial" charset="0"/>
              <a:buChar char="»"/>
              <a:defRPr sz="2000">
                <a:solidFill>
                  <a:schemeClr val="tx1"/>
                </a:solidFill>
                <a:latin typeface="Arial" charset="0"/>
              </a:defRPr>
            </a:lvl7pPr>
            <a:lvl8pPr eaLnBrk="0" fontAlgn="base" hangingPunct="0">
              <a:spcAft>
                <a:spcPct val="0"/>
              </a:spcAft>
              <a:buFont typeface="Arial" charset="0"/>
              <a:buChar char="»"/>
              <a:defRPr sz="2000">
                <a:solidFill>
                  <a:schemeClr val="tx1"/>
                </a:solidFill>
                <a:latin typeface="Arial" charset="0"/>
              </a:defRPr>
            </a:lvl8pPr>
            <a:lvl9pPr eaLnBrk="0" fontAlgn="base" hangingPunct="0">
              <a:spcAft>
                <a:spcPct val="0"/>
              </a:spcAft>
              <a:buFont typeface="Arial" charset="0"/>
              <a:buChar char="»"/>
              <a:defRPr sz="2000">
                <a:solidFill>
                  <a:schemeClr val="tx1"/>
                </a:solidFill>
                <a:latin typeface="Arial" charset="0"/>
              </a:defRPr>
            </a:lvl9pPr>
          </a:lstStyle>
          <a:p>
            <a:pPr algn="ctr"/>
            <a:r>
              <a:rPr lang="es-ES" altLang="es-PE" sz="1800">
                <a:solidFill>
                  <a:srgbClr val="FFFFFF"/>
                </a:solidFill>
              </a:rPr>
              <a:t>MODULO 5</a:t>
            </a:r>
          </a:p>
          <a:p>
            <a:pPr algn="ctr"/>
            <a:r>
              <a:rPr lang="es-ES" altLang="es-PE" sz="1600">
                <a:solidFill>
                  <a:srgbClr val="FFFFFF"/>
                </a:solidFill>
              </a:rPr>
              <a:t>Monitoreo de Medidas de Control y Verificación</a:t>
            </a:r>
          </a:p>
        </p:txBody>
      </p:sp>
      <p:sp>
        <p:nvSpPr>
          <p:cNvPr id="21" name="20 Rectángulo"/>
          <p:cNvSpPr/>
          <p:nvPr/>
        </p:nvSpPr>
        <p:spPr>
          <a:xfrm>
            <a:off x="5929313" y="4056063"/>
            <a:ext cx="2233612" cy="10795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7427" name="21 CuadroTexto"/>
          <p:cNvSpPr txBox="1">
            <a:spLocks noChangeArrowheads="1"/>
          </p:cNvSpPr>
          <p:nvPr/>
        </p:nvSpPr>
        <p:spPr bwMode="auto">
          <a:xfrm>
            <a:off x="5894388" y="4056063"/>
            <a:ext cx="22113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Aft>
                <a:spcPct val="0"/>
              </a:spcAft>
              <a:buFont typeface="Arial" charset="0"/>
              <a:buChar char="»"/>
              <a:defRPr sz="2000">
                <a:solidFill>
                  <a:schemeClr val="tx1"/>
                </a:solidFill>
                <a:latin typeface="Arial" charset="0"/>
              </a:defRPr>
            </a:lvl6pPr>
            <a:lvl7pPr eaLnBrk="0" fontAlgn="base" hangingPunct="0">
              <a:spcAft>
                <a:spcPct val="0"/>
              </a:spcAft>
              <a:buFont typeface="Arial" charset="0"/>
              <a:buChar char="»"/>
              <a:defRPr sz="2000">
                <a:solidFill>
                  <a:schemeClr val="tx1"/>
                </a:solidFill>
                <a:latin typeface="Arial" charset="0"/>
              </a:defRPr>
            </a:lvl7pPr>
            <a:lvl8pPr eaLnBrk="0" fontAlgn="base" hangingPunct="0">
              <a:spcAft>
                <a:spcPct val="0"/>
              </a:spcAft>
              <a:buFont typeface="Arial" charset="0"/>
              <a:buChar char="»"/>
              <a:defRPr sz="2000">
                <a:solidFill>
                  <a:schemeClr val="tx1"/>
                </a:solidFill>
                <a:latin typeface="Arial" charset="0"/>
              </a:defRPr>
            </a:lvl8pPr>
            <a:lvl9pPr eaLnBrk="0" fontAlgn="base" hangingPunct="0">
              <a:spcAft>
                <a:spcPct val="0"/>
              </a:spcAft>
              <a:buFont typeface="Arial" charset="0"/>
              <a:buChar char="»"/>
              <a:defRPr sz="2000">
                <a:solidFill>
                  <a:schemeClr val="tx1"/>
                </a:solidFill>
                <a:latin typeface="Arial" charset="0"/>
              </a:defRPr>
            </a:lvl9pPr>
          </a:lstStyle>
          <a:p>
            <a:pPr algn="ctr"/>
            <a:r>
              <a:rPr lang="es-ES" altLang="es-PE" sz="1800">
                <a:solidFill>
                  <a:srgbClr val="000000"/>
                </a:solidFill>
              </a:rPr>
              <a:t>MODULO 6</a:t>
            </a:r>
          </a:p>
          <a:p>
            <a:pPr algn="ctr"/>
            <a:r>
              <a:rPr lang="es-ES" altLang="es-PE" sz="1600">
                <a:solidFill>
                  <a:srgbClr val="000000"/>
                </a:solidFill>
              </a:rPr>
              <a:t>Desarrollo Programas de Apoyo y Revisión de los Planes</a:t>
            </a:r>
          </a:p>
        </p:txBody>
      </p:sp>
      <p:sp>
        <p:nvSpPr>
          <p:cNvPr id="23" name="22 Flecha derecha"/>
          <p:cNvSpPr/>
          <p:nvPr/>
        </p:nvSpPr>
        <p:spPr>
          <a:xfrm>
            <a:off x="5426075" y="4394200"/>
            <a:ext cx="503238" cy="431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17429" name="23 CuadroTexto"/>
          <p:cNvSpPr txBox="1">
            <a:spLocks noChangeArrowheads="1"/>
          </p:cNvSpPr>
          <p:nvPr/>
        </p:nvSpPr>
        <p:spPr bwMode="auto">
          <a:xfrm>
            <a:off x="7505700" y="5287963"/>
            <a:ext cx="14763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Aft>
                <a:spcPct val="0"/>
              </a:spcAft>
              <a:buFont typeface="Arial" charset="0"/>
              <a:buChar char="»"/>
              <a:defRPr sz="2000">
                <a:solidFill>
                  <a:schemeClr val="tx1"/>
                </a:solidFill>
                <a:latin typeface="Arial" charset="0"/>
              </a:defRPr>
            </a:lvl6pPr>
            <a:lvl7pPr eaLnBrk="0" fontAlgn="base" hangingPunct="0">
              <a:spcAft>
                <a:spcPct val="0"/>
              </a:spcAft>
              <a:buFont typeface="Arial" charset="0"/>
              <a:buChar char="»"/>
              <a:defRPr sz="2000">
                <a:solidFill>
                  <a:schemeClr val="tx1"/>
                </a:solidFill>
                <a:latin typeface="Arial" charset="0"/>
              </a:defRPr>
            </a:lvl7pPr>
            <a:lvl8pPr eaLnBrk="0" fontAlgn="base" hangingPunct="0">
              <a:spcAft>
                <a:spcPct val="0"/>
              </a:spcAft>
              <a:buFont typeface="Arial" charset="0"/>
              <a:buChar char="»"/>
              <a:defRPr sz="2000">
                <a:solidFill>
                  <a:schemeClr val="tx1"/>
                </a:solidFill>
                <a:latin typeface="Arial" charset="0"/>
              </a:defRPr>
            </a:lvl8pPr>
            <a:lvl9pPr eaLnBrk="0" fontAlgn="base" hangingPunct="0">
              <a:spcAft>
                <a:spcPct val="0"/>
              </a:spcAft>
              <a:buFont typeface="Arial" charset="0"/>
              <a:buChar char="»"/>
              <a:defRPr sz="2000">
                <a:solidFill>
                  <a:schemeClr val="tx1"/>
                </a:solidFill>
                <a:latin typeface="Arial" charset="0"/>
              </a:defRPr>
            </a:lvl9pPr>
          </a:lstStyle>
          <a:p>
            <a:pPr algn="ctr"/>
            <a:r>
              <a:rPr lang="es-ES" altLang="es-PE" sz="1800">
                <a:solidFill>
                  <a:srgbClr val="000000"/>
                </a:solidFill>
              </a:rPr>
              <a:t>MEJORA </a:t>
            </a:r>
          </a:p>
          <a:p>
            <a:pPr algn="ctr"/>
            <a:r>
              <a:rPr lang="es-ES" altLang="es-PE" sz="1800">
                <a:solidFill>
                  <a:srgbClr val="000000"/>
                </a:solidFill>
              </a:rPr>
              <a:t>CONTINUA</a:t>
            </a:r>
          </a:p>
        </p:txBody>
      </p:sp>
      <p:sp>
        <p:nvSpPr>
          <p:cNvPr id="17430" name="Rectangle 2"/>
          <p:cNvSpPr>
            <a:spLocks noChangeArrowheads="1"/>
          </p:cNvSpPr>
          <p:nvPr/>
        </p:nvSpPr>
        <p:spPr bwMode="auto">
          <a:xfrm>
            <a:off x="-19050" y="6305550"/>
            <a:ext cx="9163050" cy="552450"/>
          </a:xfrm>
          <a:prstGeom prst="rect">
            <a:avLst/>
          </a:prstGeom>
          <a:solidFill>
            <a:srgbClr val="1A87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r>
              <a:rPr lang="es-ES" altLang="es-PE" sz="1600" b="1">
                <a:solidFill>
                  <a:srgbClr val="FFFFFF"/>
                </a:solidFill>
                <a:latin typeface="Century Gothic" pitchFamily="34" charset="0"/>
              </a:rPr>
              <a:t>ETRAS</a:t>
            </a:r>
            <a:r>
              <a:rPr lang="es-ES" altLang="es-PE" sz="1200">
                <a:solidFill>
                  <a:srgbClr val="FFFFFF"/>
                </a:solidFill>
                <a:latin typeface="Calibri" pitchFamily="34" charset="0"/>
              </a:rPr>
              <a:t>  (EQUIPO TÉCNICO REGIONAL DE AGUA Y SANEAMIENTO)</a:t>
            </a:r>
            <a:endParaRPr lang="es-ES" altLang="es-PE">
              <a:solidFill>
                <a:srgbClr val="000000"/>
              </a:solidFill>
            </a:endParaRPr>
          </a:p>
        </p:txBody>
      </p:sp>
    </p:spTree>
    <p:extLst>
      <p:ext uri="{BB962C8B-B14F-4D97-AF65-F5344CB8AC3E}">
        <p14:creationId xmlns:p14="http://schemas.microsoft.com/office/powerpoint/2010/main" val="27588808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65154"/>
            <a:ext cx="7772400" cy="1273601"/>
          </a:xfrm>
        </p:spPr>
        <p:txBody>
          <a:bodyPr>
            <a:normAutofit fontScale="90000"/>
          </a:bodyPr>
          <a:lstStyle/>
          <a:p>
            <a:r>
              <a:rPr lang="es-ES" dirty="0" smtClean="0">
                <a:latin typeface="Arial" pitchFamily="34" charset="0"/>
                <a:cs typeface="Arial" pitchFamily="34" charset="0"/>
              </a:rPr>
              <a:t>DESAFIOS HACIA EL CUMPLIMIENTO DE LOS ODS EN LA REGION</a:t>
            </a:r>
            <a:endParaRPr lang="es-ES" dirty="0">
              <a:latin typeface="Arial" pitchFamily="34" charset="0"/>
              <a:cs typeface="Arial" pitchFamily="34" charset="0"/>
            </a:endParaRPr>
          </a:p>
        </p:txBody>
      </p:sp>
      <p:pic>
        <p:nvPicPr>
          <p:cNvPr id="1026" name="Picture 2" descr="http://static.un.org/News/dh/photos/large/2015/September/09-09-S-SDG-Pos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1664" y="1964587"/>
            <a:ext cx="7336536" cy="489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9307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345" y="260648"/>
            <a:ext cx="8593702" cy="1431032"/>
          </a:xfrm>
          <a:solidFill>
            <a:schemeClr val="tx2">
              <a:lumMod val="20000"/>
              <a:lumOff val="80000"/>
            </a:schemeClr>
          </a:solidFill>
        </p:spPr>
        <p:txBody>
          <a:bodyPr>
            <a:noAutofit/>
          </a:bodyPr>
          <a:lstStyle/>
          <a:p>
            <a:r>
              <a:rPr lang="en-US" altLang="en-US" sz="4000" b="1" dirty="0" err="1" smtClean="0">
                <a:solidFill>
                  <a:srgbClr val="C00000"/>
                </a:solidFill>
                <a:ea typeface="ＭＳ Ｐゴシック" pitchFamily="34" charset="-128"/>
              </a:rPr>
              <a:t>Objetivos</a:t>
            </a:r>
            <a:r>
              <a:rPr lang="en-US" altLang="en-US" sz="4000" b="1" dirty="0" smtClean="0">
                <a:solidFill>
                  <a:srgbClr val="C00000"/>
                </a:solidFill>
                <a:ea typeface="ＭＳ Ｐゴシック" pitchFamily="34" charset="-128"/>
              </a:rPr>
              <a:t> </a:t>
            </a:r>
            <a:r>
              <a:rPr lang="en-US" altLang="en-US" sz="4000" b="1" dirty="0" err="1" smtClean="0">
                <a:solidFill>
                  <a:srgbClr val="C00000"/>
                </a:solidFill>
                <a:ea typeface="ＭＳ Ｐゴシック" pitchFamily="34" charset="-128"/>
              </a:rPr>
              <a:t>Desarrollo</a:t>
            </a:r>
            <a:r>
              <a:rPr lang="en-US" altLang="en-US" sz="4000" b="1" dirty="0" smtClean="0">
                <a:solidFill>
                  <a:srgbClr val="C00000"/>
                </a:solidFill>
                <a:ea typeface="ＭＳ Ｐゴシック" pitchFamily="34" charset="-128"/>
              </a:rPr>
              <a:t> </a:t>
            </a:r>
            <a:r>
              <a:rPr lang="en-US" altLang="en-US" sz="4000" b="1" dirty="0" err="1" smtClean="0">
                <a:solidFill>
                  <a:srgbClr val="C00000"/>
                </a:solidFill>
                <a:ea typeface="ＭＳ Ｐゴシック" pitchFamily="34" charset="-128"/>
              </a:rPr>
              <a:t>Sostenible</a:t>
            </a:r>
            <a:r>
              <a:rPr lang="en-US" altLang="en-US" sz="4000" b="1" dirty="0" smtClean="0">
                <a:solidFill>
                  <a:srgbClr val="C00000"/>
                </a:solidFill>
                <a:ea typeface="ＭＳ Ｐゴシック" pitchFamily="34" charset="-128"/>
              </a:rPr>
              <a:t/>
            </a:r>
            <a:br>
              <a:rPr lang="en-US" altLang="en-US" sz="4000" b="1" dirty="0" smtClean="0">
                <a:solidFill>
                  <a:srgbClr val="C00000"/>
                </a:solidFill>
                <a:ea typeface="ＭＳ Ｐゴシック" pitchFamily="34" charset="-128"/>
              </a:rPr>
            </a:br>
            <a:r>
              <a:rPr lang="en-US" altLang="en-US" sz="4000" b="1" dirty="0" smtClean="0">
                <a:solidFill>
                  <a:srgbClr val="C00000"/>
                </a:solidFill>
                <a:ea typeface="ＭＳ Ｐゴシック" pitchFamily="34" charset="-128"/>
              </a:rPr>
              <a:t>ODS 6 y el ODS 3</a:t>
            </a:r>
            <a:endParaRPr lang="es-ES" sz="4000" dirty="0"/>
          </a:p>
        </p:txBody>
      </p:sp>
      <p:pic>
        <p:nvPicPr>
          <p:cNvPr id="1026" name="Picture 2" descr="C:\Users\alcayhuros\Desktop\sdg-banner.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07298" y="5284636"/>
            <a:ext cx="1356841" cy="9835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lcayhuros\Desktop\descarg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2305605"/>
            <a:ext cx="2143125" cy="221932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http://www.un.org/sustainabledevelopment/es/wp-content/uploads/sites/3/2015/09/S_SDG_Icons-01-06.jp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924675" y="2305605"/>
            <a:ext cx="2219325" cy="2219326"/>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2975827" y="3528686"/>
            <a:ext cx="3449900" cy="3293209"/>
          </a:xfrm>
          <a:prstGeom prst="rect">
            <a:avLst/>
          </a:prstGeom>
          <a:solidFill>
            <a:schemeClr val="accent3">
              <a:lumMod val="20000"/>
              <a:lumOff val="80000"/>
            </a:schemeClr>
          </a:solidFill>
        </p:spPr>
        <p:txBody>
          <a:bodyPr wrap="square" rtlCol="0">
            <a:spAutoFit/>
          </a:bodyPr>
          <a:lstStyle/>
          <a:p>
            <a:r>
              <a:rPr lang="es-ES" sz="1600" b="1" dirty="0" smtClean="0">
                <a:solidFill>
                  <a:srgbClr val="FF0000"/>
                </a:solidFill>
              </a:rPr>
              <a:t>3.3 </a:t>
            </a:r>
            <a:r>
              <a:rPr lang="es-ES" sz="1600" b="1" dirty="0">
                <a:solidFill>
                  <a:srgbClr val="FF0000"/>
                </a:solidFill>
              </a:rPr>
              <a:t>Para 2030</a:t>
            </a:r>
            <a:r>
              <a:rPr lang="es-ES" sz="1600" dirty="0"/>
              <a:t>, poner fin a las epidemias del SIDA, la tuberculosis, la malaria y las enfermedades tropicales desatendidas y combatir la hepatitis, las enfermedades transmitidas por el agua y otras enfermedades transmisibles</a:t>
            </a:r>
            <a:r>
              <a:rPr lang="es-ES" sz="1600" dirty="0" smtClean="0"/>
              <a:t>.</a:t>
            </a:r>
          </a:p>
          <a:p>
            <a:pPr algn="just"/>
            <a:r>
              <a:rPr lang="es-ES" sz="1600" b="1" dirty="0">
                <a:solidFill>
                  <a:srgbClr val="0070C0"/>
                </a:solidFill>
              </a:rPr>
              <a:t>3.9 Para 2030, </a:t>
            </a:r>
            <a:r>
              <a:rPr lang="es-ES" sz="1600" dirty="0"/>
              <a:t>reducir sustancialmente el número de muertes y enfermedades producidas por </a:t>
            </a:r>
            <a:r>
              <a:rPr lang="es-ES" sz="1600" dirty="0" smtClean="0"/>
              <a:t>productos químicos </a:t>
            </a:r>
            <a:r>
              <a:rPr lang="es-ES" sz="1600" dirty="0"/>
              <a:t>peligrosos y la contaminación del aire, el agua y el </a:t>
            </a:r>
            <a:r>
              <a:rPr lang="es-ES" sz="1600" dirty="0" smtClean="0"/>
              <a:t>suelo.</a:t>
            </a:r>
            <a:endParaRPr lang="es-ES" sz="1600" dirty="0"/>
          </a:p>
        </p:txBody>
      </p:sp>
      <p:sp>
        <p:nvSpPr>
          <p:cNvPr id="8" name="7 Flecha izquierda y derecha"/>
          <p:cNvSpPr/>
          <p:nvPr/>
        </p:nvSpPr>
        <p:spPr>
          <a:xfrm>
            <a:off x="3329177" y="2305605"/>
            <a:ext cx="2743200" cy="990600"/>
          </a:xfrm>
          <a:prstGeom prst="leftRightArrow">
            <a:avLst/>
          </a:prstGeom>
          <a:solidFill>
            <a:schemeClr val="accent4">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n>
                <a:solidFill>
                  <a:schemeClr val="accent4"/>
                </a:solidFill>
              </a:ln>
            </a:endParaRPr>
          </a:p>
        </p:txBody>
      </p:sp>
    </p:spTree>
    <p:extLst>
      <p:ext uri="{BB962C8B-B14F-4D97-AF65-F5344CB8AC3E}">
        <p14:creationId xmlns:p14="http://schemas.microsoft.com/office/powerpoint/2010/main" val="39136128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2441" y="260648"/>
            <a:ext cx="8907707" cy="1241165"/>
          </a:xfrm>
          <a:solidFill>
            <a:schemeClr val="accent5">
              <a:lumMod val="20000"/>
              <a:lumOff val="80000"/>
            </a:schemeClr>
          </a:solidFill>
        </p:spPr>
        <p:txBody>
          <a:bodyPr>
            <a:normAutofit/>
          </a:bodyPr>
          <a:lstStyle/>
          <a:p>
            <a:pPr>
              <a:lnSpc>
                <a:spcPct val="100000"/>
              </a:lnSpc>
            </a:pPr>
            <a:r>
              <a:rPr lang="es-MX" sz="2800" b="1" dirty="0"/>
              <a:t>Objetivo 6</a:t>
            </a:r>
            <a:r>
              <a:rPr lang="es-MX" sz="2800" dirty="0"/>
              <a:t>: Garantizar la disponibilidad y la gestión sostenible del agua y el saneamiento para todos</a:t>
            </a:r>
          </a:p>
        </p:txBody>
      </p:sp>
      <p:sp>
        <p:nvSpPr>
          <p:cNvPr id="4" name="3 Marcador de número de diapositiva"/>
          <p:cNvSpPr>
            <a:spLocks noGrp="1"/>
          </p:cNvSpPr>
          <p:nvPr>
            <p:ph type="sldNum" sz="quarter" idx="4294967295"/>
          </p:nvPr>
        </p:nvSpPr>
        <p:spPr>
          <a:xfrm>
            <a:off x="6553200" y="6270047"/>
            <a:ext cx="2133600" cy="365125"/>
          </a:xfrm>
          <a:prstGeom prst="rect">
            <a:avLst/>
          </a:prstGeom>
        </p:spPr>
        <p:txBody>
          <a:bodyPr/>
          <a:lstStyle/>
          <a:p>
            <a:fld id="{E160174F-944B-B04B-968E-4CF313160A3B}" type="slidenum">
              <a:rPr lang="en-US" smtClean="0"/>
              <a:pPr/>
              <a:t>17</a:t>
            </a:fld>
            <a:endParaRPr lang="en-US" dirty="0"/>
          </a:p>
        </p:txBody>
      </p:sp>
      <p:graphicFrame>
        <p:nvGraphicFramePr>
          <p:cNvPr id="38" name="Content Placeholder 3"/>
          <p:cNvGraphicFramePr>
            <a:graphicFrameLocks/>
          </p:cNvGraphicFramePr>
          <p:nvPr>
            <p:extLst>
              <p:ext uri="{D42A27DB-BD31-4B8C-83A1-F6EECF244321}">
                <p14:modId xmlns:p14="http://schemas.microsoft.com/office/powerpoint/2010/main" val="3462387419"/>
              </p:ext>
            </p:extLst>
          </p:nvPr>
        </p:nvGraphicFramePr>
        <p:xfrm>
          <a:off x="1763688" y="1628800"/>
          <a:ext cx="5762764" cy="4989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3032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1 Título"/>
          <p:cNvSpPr>
            <a:spLocks noGrp="1"/>
          </p:cNvSpPr>
          <p:nvPr>
            <p:ph type="title"/>
          </p:nvPr>
        </p:nvSpPr>
        <p:spPr/>
        <p:txBody>
          <a:bodyPr/>
          <a:lstStyle/>
          <a:p>
            <a:endParaRPr lang="es-PE" altLang="es-PE" smtClean="0"/>
          </a:p>
        </p:txBody>
      </p:sp>
      <p:sp>
        <p:nvSpPr>
          <p:cNvPr id="26627" name="2 Marcador de contenido"/>
          <p:cNvSpPr>
            <a:spLocks noGrp="1"/>
          </p:cNvSpPr>
          <p:nvPr>
            <p:ph idx="1"/>
          </p:nvPr>
        </p:nvSpPr>
        <p:spPr>
          <a:xfrm>
            <a:off x="1476375" y="2924175"/>
            <a:ext cx="5975350" cy="2089150"/>
          </a:xfrm>
        </p:spPr>
        <p:txBody>
          <a:bodyPr/>
          <a:lstStyle/>
          <a:p>
            <a:pPr marL="0" indent="0" algn="ctr">
              <a:buFont typeface="Arial" pitchFamily="34" charset="0"/>
              <a:buNone/>
            </a:pPr>
            <a:r>
              <a:rPr lang="es-ES" altLang="es-PE" sz="4000" dirty="0" smtClean="0">
                <a:latin typeface="Arial" pitchFamily="34" charset="0"/>
                <a:cs typeface="Arial" pitchFamily="34" charset="0"/>
              </a:rPr>
              <a:t>GRACIAS !</a:t>
            </a:r>
          </a:p>
          <a:p>
            <a:pPr marL="0" indent="0" algn="ctr">
              <a:buFont typeface="Arial" pitchFamily="34" charset="0"/>
              <a:buNone/>
            </a:pPr>
            <a:r>
              <a:rPr lang="es-ES" altLang="es-PE" dirty="0" smtClean="0">
                <a:latin typeface="Arial" pitchFamily="34" charset="0"/>
                <a:cs typeface="Arial" pitchFamily="34" charset="0"/>
                <a:hlinkClick r:id="rId2"/>
              </a:rPr>
              <a:t>monteteo@paho.org</a:t>
            </a:r>
            <a:endParaRPr lang="es-ES" altLang="es-PE" dirty="0" smtClean="0">
              <a:latin typeface="Arial" pitchFamily="34" charset="0"/>
              <a:cs typeface="Arial" pitchFamily="34" charset="0"/>
            </a:endParaRPr>
          </a:p>
          <a:p>
            <a:pPr marL="0" indent="0" algn="ctr">
              <a:buFont typeface="Arial" pitchFamily="34" charset="0"/>
              <a:buNone/>
            </a:pPr>
            <a:r>
              <a:rPr lang="es-ES" altLang="es-PE" dirty="0" smtClean="0">
                <a:latin typeface="Arial" pitchFamily="34" charset="0"/>
                <a:cs typeface="Arial" pitchFamily="34" charset="0"/>
              </a:rPr>
              <a:t>OPS/OMS/ETRAS</a:t>
            </a:r>
          </a:p>
        </p:txBody>
      </p:sp>
      <p:sp>
        <p:nvSpPr>
          <p:cNvPr id="4" name="Rectangle 2"/>
          <p:cNvSpPr>
            <a:spLocks noChangeArrowheads="1"/>
          </p:cNvSpPr>
          <p:nvPr/>
        </p:nvSpPr>
        <p:spPr bwMode="auto">
          <a:xfrm>
            <a:off x="-19050" y="6381750"/>
            <a:ext cx="9163050" cy="476250"/>
          </a:xfrm>
          <a:prstGeom prst="rect">
            <a:avLst/>
          </a:prstGeom>
          <a:solidFill>
            <a:srgbClr val="1A87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r>
              <a:rPr lang="es-ES" sz="1600" b="1" dirty="0">
                <a:solidFill>
                  <a:srgbClr val="FFFFFF"/>
                </a:solidFill>
                <a:latin typeface="Century Gothic" pitchFamily="34" charset="0"/>
              </a:rPr>
              <a:t>ETRAS</a:t>
            </a:r>
            <a:r>
              <a:rPr lang="es-ES" sz="1200" dirty="0">
                <a:solidFill>
                  <a:srgbClr val="FFFFFF"/>
                </a:solidFill>
              </a:rPr>
              <a:t>  (EQUIPO TÉCNICO REGIONAL DE AGUA Y SANEAMIENTO)</a:t>
            </a:r>
            <a:endParaRPr lang="es-ES" dirty="0"/>
          </a:p>
        </p:txBody>
      </p:sp>
    </p:spTree>
    <p:extLst>
      <p:ext uri="{BB962C8B-B14F-4D97-AF65-F5344CB8AC3E}">
        <p14:creationId xmlns:p14="http://schemas.microsoft.com/office/powerpoint/2010/main" val="20169397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7675" y="476672"/>
            <a:ext cx="8229600" cy="1143000"/>
          </a:xfrm>
        </p:spPr>
        <p:txBody>
          <a:bodyPr/>
          <a:lstStyle/>
          <a:p>
            <a:r>
              <a:rPr lang="es-PE" sz="4000" b="1" dirty="0">
                <a:solidFill>
                  <a:schemeClr val="tx2"/>
                </a:solidFill>
              </a:rPr>
              <a:t>Visión Institucional de OPS en Agua y saneamiento</a:t>
            </a:r>
          </a:p>
        </p:txBody>
      </p:sp>
      <p:sp>
        <p:nvSpPr>
          <p:cNvPr id="3" name="2 Marcador de contenido"/>
          <p:cNvSpPr>
            <a:spLocks noGrp="1"/>
          </p:cNvSpPr>
          <p:nvPr>
            <p:ph idx="1"/>
          </p:nvPr>
        </p:nvSpPr>
        <p:spPr>
          <a:xfrm>
            <a:off x="539552" y="1988841"/>
            <a:ext cx="8064896" cy="4176464"/>
          </a:xfrm>
        </p:spPr>
        <p:style>
          <a:lnRef idx="2">
            <a:schemeClr val="accent1"/>
          </a:lnRef>
          <a:fillRef idx="1">
            <a:schemeClr val="lt1"/>
          </a:fillRef>
          <a:effectRef idx="0">
            <a:schemeClr val="accent1"/>
          </a:effectRef>
          <a:fontRef idx="minor">
            <a:schemeClr val="dk1"/>
          </a:fontRef>
        </p:style>
        <p:txBody>
          <a:bodyPr/>
          <a:lstStyle/>
          <a:p>
            <a:pPr algn="just">
              <a:buClr>
                <a:srgbClr val="00B050"/>
              </a:buClr>
              <a:buFont typeface="Wingdings" panose="05000000000000000000" pitchFamily="2" charset="2"/>
              <a:buChar char="§"/>
            </a:pPr>
            <a:r>
              <a:rPr lang="es-PE" dirty="0" smtClean="0"/>
              <a:t>Agua y saneamiento </a:t>
            </a:r>
            <a:r>
              <a:rPr lang="es-PE" dirty="0"/>
              <a:t>son elementos esenciales para el desarrollo humano y el alivio de la </a:t>
            </a:r>
            <a:r>
              <a:rPr lang="es-PE" dirty="0" smtClean="0"/>
              <a:t>pobreza.</a:t>
            </a:r>
          </a:p>
          <a:p>
            <a:pPr algn="just">
              <a:buClr>
                <a:srgbClr val="00B050"/>
              </a:buClr>
              <a:buFont typeface="Wingdings" panose="05000000000000000000" pitchFamily="2" charset="2"/>
              <a:buChar char="§"/>
            </a:pPr>
            <a:r>
              <a:rPr lang="es-MX" altLang="es-PE" dirty="0"/>
              <a:t>Para la Organización Panamericana de la Salud (OPS</a:t>
            </a:r>
            <a:r>
              <a:rPr lang="es-MX" altLang="es-PE" dirty="0" smtClean="0"/>
              <a:t>), "</a:t>
            </a:r>
            <a:r>
              <a:rPr lang="es-MX" altLang="es-PE" dirty="0"/>
              <a:t>agua y salud" es de </a:t>
            </a:r>
            <a:r>
              <a:rPr lang="es-MX" altLang="es-PE" dirty="0" smtClean="0"/>
              <a:t>vital </a:t>
            </a:r>
            <a:r>
              <a:rPr lang="es-MX" altLang="es-PE" dirty="0"/>
              <a:t>importancia y debe ser visto y tratado dentro del contexto amplio de protección y promoción de la salud</a:t>
            </a:r>
            <a:r>
              <a:rPr lang="es-MX" altLang="es-PE" dirty="0">
                <a:solidFill>
                  <a:srgbClr val="002060"/>
                </a:solidFill>
              </a:rPr>
              <a:t>.</a:t>
            </a:r>
            <a:endParaRPr lang="es-ES" altLang="es-PE" dirty="0">
              <a:solidFill>
                <a:srgbClr val="002060"/>
              </a:solidFill>
            </a:endParaRPr>
          </a:p>
          <a:p>
            <a:pPr algn="just">
              <a:buClr>
                <a:srgbClr val="00B050"/>
              </a:buClr>
              <a:buFont typeface="Wingdings" panose="05000000000000000000" pitchFamily="2" charset="2"/>
              <a:buChar char="§"/>
            </a:pPr>
            <a:endParaRPr lang="es-PE" dirty="0" smtClean="0"/>
          </a:p>
          <a:p>
            <a:pPr>
              <a:buClr>
                <a:srgbClr val="00B050"/>
              </a:buClr>
              <a:buFont typeface="Wingdings" panose="05000000000000000000" pitchFamily="2" charset="2"/>
              <a:buChar char="§"/>
            </a:pPr>
            <a:endParaRPr lang="es-PE" dirty="0"/>
          </a:p>
        </p:txBody>
      </p:sp>
      <p:sp>
        <p:nvSpPr>
          <p:cNvPr id="4" name="Rectangle 2"/>
          <p:cNvSpPr>
            <a:spLocks noChangeArrowheads="1"/>
          </p:cNvSpPr>
          <p:nvPr/>
        </p:nvSpPr>
        <p:spPr bwMode="auto">
          <a:xfrm>
            <a:off x="-19050" y="6381750"/>
            <a:ext cx="9163050" cy="476250"/>
          </a:xfrm>
          <a:prstGeom prst="rect">
            <a:avLst/>
          </a:prstGeom>
          <a:solidFill>
            <a:srgbClr val="1A87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r>
              <a:rPr lang="es-ES" sz="1600" b="1" dirty="0">
                <a:solidFill>
                  <a:srgbClr val="FFFFFF"/>
                </a:solidFill>
                <a:latin typeface="Century Gothic" pitchFamily="34" charset="0"/>
              </a:rPr>
              <a:t>ETRAS</a:t>
            </a:r>
            <a:r>
              <a:rPr lang="es-ES" sz="1200" dirty="0">
                <a:solidFill>
                  <a:srgbClr val="FFFFFF"/>
                </a:solidFill>
              </a:rPr>
              <a:t>  (EQUIPO TÉCNICO REGIONAL DE AGUA Y SANEAMIENTO)</a:t>
            </a:r>
            <a:endParaRPr lang="es-ES" dirty="0"/>
          </a:p>
        </p:txBody>
      </p:sp>
    </p:spTree>
    <p:extLst>
      <p:ext uri="{BB962C8B-B14F-4D97-AF65-F5344CB8AC3E}">
        <p14:creationId xmlns:p14="http://schemas.microsoft.com/office/powerpoint/2010/main" val="3724492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260648"/>
            <a:ext cx="8352928" cy="1143000"/>
          </a:xfrm>
        </p:spPr>
        <p:txBody>
          <a:bodyPr/>
          <a:lstStyle/>
          <a:p>
            <a:r>
              <a:rPr lang="es-PE" sz="4000" b="1" dirty="0">
                <a:solidFill>
                  <a:schemeClr val="tx2"/>
                </a:solidFill>
              </a:rPr>
              <a:t>Amenazas a la Salud asociadas a servicios inadecuados de </a:t>
            </a:r>
            <a:r>
              <a:rPr lang="es-PE" sz="4000" b="1" dirty="0" err="1">
                <a:solidFill>
                  <a:schemeClr val="tx2"/>
                </a:solidFill>
              </a:rPr>
              <a:t>AyS</a:t>
            </a:r>
            <a:endParaRPr lang="es-PE" sz="4000" b="1" dirty="0">
              <a:solidFill>
                <a:schemeClr val="tx2"/>
              </a:solidFill>
            </a:endParaRPr>
          </a:p>
        </p:txBody>
      </p:sp>
      <p:sp>
        <p:nvSpPr>
          <p:cNvPr id="3" name="2 Marcador de contenido"/>
          <p:cNvSpPr>
            <a:spLocks noGrp="1"/>
          </p:cNvSpPr>
          <p:nvPr>
            <p:ph idx="1"/>
          </p:nvPr>
        </p:nvSpPr>
        <p:spPr>
          <a:xfrm>
            <a:off x="179512" y="1700808"/>
            <a:ext cx="6203032" cy="4525963"/>
          </a:xfrm>
        </p:spPr>
        <p:style>
          <a:lnRef idx="2">
            <a:schemeClr val="accent2"/>
          </a:lnRef>
          <a:fillRef idx="1">
            <a:schemeClr val="lt1"/>
          </a:fillRef>
          <a:effectRef idx="0">
            <a:schemeClr val="accent2"/>
          </a:effectRef>
          <a:fontRef idx="minor">
            <a:schemeClr val="dk1"/>
          </a:fontRef>
        </p:style>
        <p:txBody>
          <a:bodyPr/>
          <a:lstStyle/>
          <a:p>
            <a:pPr algn="just">
              <a:buClr>
                <a:srgbClr val="C00000"/>
              </a:buClr>
              <a:buFont typeface="Wingdings" panose="05000000000000000000" pitchFamily="2" charset="2"/>
              <a:buChar char="§"/>
            </a:pPr>
            <a:r>
              <a:rPr lang="es-PE" sz="2800" dirty="0"/>
              <a:t>El agua </a:t>
            </a:r>
            <a:r>
              <a:rPr lang="es-PE" b="1" dirty="0" smtClean="0">
                <a:solidFill>
                  <a:srgbClr val="002060"/>
                </a:solidFill>
              </a:rPr>
              <a:t>segura</a:t>
            </a:r>
            <a:r>
              <a:rPr lang="es-PE" sz="2800" dirty="0" smtClean="0"/>
              <a:t> </a:t>
            </a:r>
            <a:r>
              <a:rPr lang="es-PE" sz="2800" dirty="0"/>
              <a:t>y </a:t>
            </a:r>
            <a:r>
              <a:rPr lang="es-PE" b="1" dirty="0" smtClean="0">
                <a:solidFill>
                  <a:srgbClr val="C00000"/>
                </a:solidFill>
              </a:rPr>
              <a:t>accesible</a:t>
            </a:r>
            <a:r>
              <a:rPr lang="es-PE" sz="2800" dirty="0" smtClean="0"/>
              <a:t> </a:t>
            </a:r>
            <a:r>
              <a:rPr lang="es-PE" sz="2800" dirty="0"/>
              <a:t>es importante para la salud pública, ya sea que se utilice para beber, para uso doméstico, para </a:t>
            </a:r>
            <a:r>
              <a:rPr lang="es-PE" sz="2800" dirty="0" smtClean="0"/>
              <a:t>alimentos </a:t>
            </a:r>
            <a:r>
              <a:rPr lang="es-PE" sz="2800" dirty="0"/>
              <a:t>o para fines recreativos</a:t>
            </a:r>
            <a:r>
              <a:rPr lang="es-PE" sz="2800" dirty="0" smtClean="0"/>
              <a:t>.</a:t>
            </a:r>
          </a:p>
          <a:p>
            <a:pPr algn="just">
              <a:buClr>
                <a:srgbClr val="C00000"/>
              </a:buClr>
              <a:buFont typeface="Wingdings" panose="05000000000000000000" pitchFamily="2" charset="2"/>
              <a:buChar char="§"/>
            </a:pPr>
            <a:r>
              <a:rPr lang="es-PE" sz="2800" dirty="0" smtClean="0"/>
              <a:t>Sin embargo, el acceso a agua contaminada es un vehículo de transmisión o hábitat de vectores causantes de muchas enfermedades</a:t>
            </a:r>
            <a:r>
              <a:rPr lang="es-PE" dirty="0" smtClean="0"/>
              <a:t>.</a:t>
            </a:r>
          </a:p>
        </p:txBody>
      </p:sp>
      <p:sp>
        <p:nvSpPr>
          <p:cNvPr id="4" name="Rectangle 2"/>
          <p:cNvSpPr>
            <a:spLocks noChangeArrowheads="1"/>
          </p:cNvSpPr>
          <p:nvPr/>
        </p:nvSpPr>
        <p:spPr bwMode="auto">
          <a:xfrm>
            <a:off x="20691" y="6381750"/>
            <a:ext cx="9163050" cy="476250"/>
          </a:xfrm>
          <a:prstGeom prst="rect">
            <a:avLst/>
          </a:prstGeom>
          <a:solidFill>
            <a:srgbClr val="1A87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r>
              <a:rPr lang="es-ES" sz="1600" b="1" dirty="0">
                <a:solidFill>
                  <a:srgbClr val="FFFFFF"/>
                </a:solidFill>
                <a:latin typeface="Century Gothic" pitchFamily="34" charset="0"/>
              </a:rPr>
              <a:t>ETRAS</a:t>
            </a:r>
            <a:r>
              <a:rPr lang="es-ES" sz="1200" dirty="0">
                <a:solidFill>
                  <a:srgbClr val="FFFFFF"/>
                </a:solidFill>
              </a:rPr>
              <a:t>  (EQUIPO TÉCNICO REGIONAL DE AGUA Y SANEAMIENTO)</a:t>
            </a:r>
            <a:endParaRPr lang="es-ES" dirty="0"/>
          </a:p>
        </p:txBody>
      </p:sp>
      <p:pic>
        <p:nvPicPr>
          <p:cNvPr id="1026" name="Picture 2" descr="C:\Users\ROSA\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5956" y="2780928"/>
            <a:ext cx="2627785" cy="1875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571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PE" sz="4000" b="1" dirty="0">
                <a:solidFill>
                  <a:schemeClr val="tx2"/>
                </a:solidFill>
              </a:rPr>
              <a:t>… Agua y Salud</a:t>
            </a:r>
          </a:p>
        </p:txBody>
      </p:sp>
      <p:sp>
        <p:nvSpPr>
          <p:cNvPr id="5" name="2 Marcador de contenido"/>
          <p:cNvSpPr>
            <a:spLocks noGrp="1"/>
          </p:cNvSpPr>
          <p:nvPr>
            <p:ph idx="1"/>
          </p:nvPr>
        </p:nvSpPr>
        <p:spPr>
          <a:xfrm>
            <a:off x="487416" y="1484784"/>
            <a:ext cx="8229600" cy="4525963"/>
          </a:xfrm>
        </p:spPr>
        <p:style>
          <a:lnRef idx="2">
            <a:schemeClr val="accent1"/>
          </a:lnRef>
          <a:fillRef idx="1">
            <a:schemeClr val="lt1"/>
          </a:fillRef>
          <a:effectRef idx="0">
            <a:schemeClr val="accent1"/>
          </a:effectRef>
          <a:fontRef idx="minor">
            <a:schemeClr val="dk1"/>
          </a:fontRef>
        </p:style>
        <p:txBody>
          <a:bodyPr/>
          <a:lstStyle/>
          <a:p>
            <a:pPr>
              <a:buClr>
                <a:srgbClr val="00B050"/>
              </a:buClr>
              <a:buFont typeface="Wingdings" panose="05000000000000000000" pitchFamily="2" charset="2"/>
              <a:buChar char="§"/>
            </a:pPr>
            <a:r>
              <a:rPr lang="es-PE" sz="2800" dirty="0" smtClean="0"/>
              <a:t>Entre las </a:t>
            </a:r>
            <a:r>
              <a:rPr lang="es-PE" sz="2800" dirty="0"/>
              <a:t>enfermedades relacionadas con el uso de agua incluyen aquellas causadas por : </a:t>
            </a:r>
            <a:endParaRPr lang="es-PE" sz="2800" dirty="0" smtClean="0"/>
          </a:p>
          <a:p>
            <a:pPr lvl="1" algn="just">
              <a:buClr>
                <a:srgbClr val="C00000"/>
              </a:buClr>
            </a:pPr>
            <a:r>
              <a:rPr lang="es-PE" sz="2400" dirty="0" smtClean="0"/>
              <a:t>Microorganismos </a:t>
            </a:r>
            <a:r>
              <a:rPr lang="es-PE" sz="2400" dirty="0"/>
              <a:t>( Bacterias: Vibrio cólera, </a:t>
            </a:r>
            <a:r>
              <a:rPr lang="es-PE" sz="2400" dirty="0" err="1"/>
              <a:t>Shigella</a:t>
            </a:r>
            <a:r>
              <a:rPr lang="es-PE" sz="2400" dirty="0"/>
              <a:t> etc. o Virus: Rotavirus, Norovirus, etc.) </a:t>
            </a:r>
            <a:endParaRPr lang="es-PE" sz="2400" dirty="0" smtClean="0"/>
          </a:p>
          <a:p>
            <a:pPr lvl="1" algn="just">
              <a:buClr>
                <a:srgbClr val="C00000"/>
              </a:buClr>
            </a:pPr>
            <a:r>
              <a:rPr lang="es-PE" sz="2400" dirty="0" smtClean="0"/>
              <a:t>Sustancias </a:t>
            </a:r>
            <a:r>
              <a:rPr lang="es-PE" sz="2400" dirty="0"/>
              <a:t>químicas presentes en el agua no tratada; </a:t>
            </a:r>
            <a:endParaRPr lang="es-PE" sz="2400" dirty="0" smtClean="0"/>
          </a:p>
          <a:p>
            <a:pPr lvl="1" algn="just">
              <a:buClr>
                <a:srgbClr val="C00000"/>
              </a:buClr>
            </a:pPr>
            <a:r>
              <a:rPr lang="es-PE" sz="2400" dirty="0" smtClean="0"/>
              <a:t>Enfermedades </a:t>
            </a:r>
            <a:r>
              <a:rPr lang="es-PE" sz="2400" dirty="0"/>
              <a:t>que tiene parte de su ciclo de vida en el agua; (Por </a:t>
            </a:r>
            <a:r>
              <a:rPr lang="es-PE" sz="2400" dirty="0" err="1"/>
              <a:t>ej</a:t>
            </a:r>
            <a:r>
              <a:rPr lang="es-PE" sz="2400" dirty="0"/>
              <a:t>: </a:t>
            </a:r>
            <a:r>
              <a:rPr lang="es-PE" sz="2400" dirty="0" err="1"/>
              <a:t>enf</a:t>
            </a:r>
            <a:r>
              <a:rPr lang="es-PE" sz="2400" dirty="0"/>
              <a:t> parasitarias como : </a:t>
            </a:r>
            <a:r>
              <a:rPr lang="es-PE" sz="2400" dirty="0" err="1" smtClean="0"/>
              <a:t>esquistosomiasis</a:t>
            </a:r>
            <a:r>
              <a:rPr lang="es-PE" sz="2400" dirty="0" smtClean="0"/>
              <a:t>) </a:t>
            </a:r>
          </a:p>
          <a:p>
            <a:pPr lvl="1" algn="just">
              <a:buClr>
                <a:srgbClr val="C00000"/>
              </a:buClr>
            </a:pPr>
            <a:r>
              <a:rPr lang="es-PE" sz="2400" dirty="0" smtClean="0"/>
              <a:t>Enfermedades </a:t>
            </a:r>
            <a:r>
              <a:rPr lang="es-PE" sz="2400" dirty="0"/>
              <a:t>cuyos vectores están relacionados con el agua; Malaria, Dengue, </a:t>
            </a:r>
            <a:r>
              <a:rPr lang="es-PE" sz="2400" dirty="0" err="1"/>
              <a:t>Chinkungunya</a:t>
            </a:r>
            <a:r>
              <a:rPr lang="es-PE" sz="2400" dirty="0"/>
              <a:t>, </a:t>
            </a:r>
            <a:r>
              <a:rPr lang="es-PE" sz="2400" dirty="0" err="1"/>
              <a:t>Zika</a:t>
            </a:r>
            <a:r>
              <a:rPr lang="es-PE" sz="2400" dirty="0"/>
              <a:t>. </a:t>
            </a:r>
            <a:endParaRPr lang="es-PE" dirty="0"/>
          </a:p>
        </p:txBody>
      </p:sp>
      <p:sp>
        <p:nvSpPr>
          <p:cNvPr id="6" name="Rectangle 2"/>
          <p:cNvSpPr>
            <a:spLocks noChangeArrowheads="1"/>
          </p:cNvSpPr>
          <p:nvPr/>
        </p:nvSpPr>
        <p:spPr bwMode="auto">
          <a:xfrm>
            <a:off x="20691" y="6381750"/>
            <a:ext cx="9163050" cy="476250"/>
          </a:xfrm>
          <a:prstGeom prst="rect">
            <a:avLst/>
          </a:prstGeom>
          <a:solidFill>
            <a:srgbClr val="1A87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r>
              <a:rPr lang="es-ES" sz="1600" b="1" dirty="0">
                <a:solidFill>
                  <a:srgbClr val="FFFFFF"/>
                </a:solidFill>
                <a:latin typeface="Century Gothic" pitchFamily="34" charset="0"/>
              </a:rPr>
              <a:t>ETRAS</a:t>
            </a:r>
            <a:r>
              <a:rPr lang="es-ES" sz="1200" dirty="0">
                <a:solidFill>
                  <a:srgbClr val="FFFFFF"/>
                </a:solidFill>
              </a:rPr>
              <a:t>  (EQUIPO TÉCNICO REGIONAL DE AGUA Y SANEAMIENTO)</a:t>
            </a:r>
            <a:endParaRPr lang="es-ES" dirty="0"/>
          </a:p>
        </p:txBody>
      </p:sp>
    </p:spTree>
    <p:extLst>
      <p:ext uri="{BB962C8B-B14F-4D97-AF65-F5344CB8AC3E}">
        <p14:creationId xmlns:p14="http://schemas.microsoft.com/office/powerpoint/2010/main" val="4184184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sz="4000" b="1" dirty="0">
                <a:solidFill>
                  <a:schemeClr val="tx2"/>
                </a:solidFill>
              </a:rPr>
              <a:t>Datos y cifras del impacto en salud </a:t>
            </a:r>
          </a:p>
        </p:txBody>
      </p:sp>
      <p:sp>
        <p:nvSpPr>
          <p:cNvPr id="3" name="2 Marcador de contenido"/>
          <p:cNvSpPr>
            <a:spLocks noGrp="1"/>
          </p:cNvSpPr>
          <p:nvPr>
            <p:ph idx="1"/>
          </p:nvPr>
        </p:nvSpPr>
        <p:spPr>
          <a:xfrm>
            <a:off x="457200" y="1600200"/>
            <a:ext cx="7931224" cy="4525963"/>
          </a:xfrm>
        </p:spPr>
        <p:style>
          <a:lnRef idx="2">
            <a:schemeClr val="accent3"/>
          </a:lnRef>
          <a:fillRef idx="1">
            <a:schemeClr val="lt1"/>
          </a:fillRef>
          <a:effectRef idx="0">
            <a:schemeClr val="accent3"/>
          </a:effectRef>
          <a:fontRef idx="minor">
            <a:schemeClr val="dk1"/>
          </a:fontRef>
        </p:style>
        <p:txBody>
          <a:bodyPr/>
          <a:lstStyle/>
          <a:p>
            <a:pPr algn="just">
              <a:buClr>
                <a:srgbClr val="C00000"/>
              </a:buClr>
              <a:buFont typeface="Wingdings" panose="05000000000000000000" pitchFamily="2" charset="2"/>
              <a:buChar char="§"/>
            </a:pPr>
            <a:r>
              <a:rPr lang="es-PE" sz="2400" dirty="0"/>
              <a:t>En los países en desarrollo las enfermedades relacionadas por la falta de agua o calidad inadecuada ocasionan la muerte de aproximadamente 5 millones de personas anualmente; de las cuales cerca de 1,8 millones mueren por enfermedades diarreicas (OMS, 2004) </a:t>
            </a:r>
            <a:endParaRPr lang="es-PE" sz="2400" dirty="0" smtClean="0"/>
          </a:p>
          <a:p>
            <a:pPr algn="just">
              <a:buClr>
                <a:srgbClr val="C00000"/>
              </a:buClr>
              <a:buFont typeface="Wingdings" panose="05000000000000000000" pitchFamily="2" charset="2"/>
              <a:buChar char="§"/>
            </a:pPr>
            <a:r>
              <a:rPr lang="es-PE" sz="2400" dirty="0"/>
              <a:t>Las enfermedades diarreicas son la tercera causa de muerte entre menores de cinco años. Se estima que más de 340 000 niños menores de cinco años mueren anualmente por enfermedades diarreicas debidas a agua y saneamiento deficiente. Son casi 1000 niños al día. (OMS, 2015)</a:t>
            </a:r>
            <a:endParaRPr lang="es-PE" sz="2400" dirty="0" smtClean="0"/>
          </a:p>
        </p:txBody>
      </p:sp>
      <p:sp>
        <p:nvSpPr>
          <p:cNvPr id="5" name="Rectangle 2"/>
          <p:cNvSpPr>
            <a:spLocks noChangeArrowheads="1"/>
          </p:cNvSpPr>
          <p:nvPr/>
        </p:nvSpPr>
        <p:spPr bwMode="auto">
          <a:xfrm>
            <a:off x="20691" y="6381750"/>
            <a:ext cx="9163050" cy="476250"/>
          </a:xfrm>
          <a:prstGeom prst="rect">
            <a:avLst/>
          </a:prstGeom>
          <a:solidFill>
            <a:srgbClr val="1A87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r>
              <a:rPr lang="es-ES" sz="1600" b="1" dirty="0">
                <a:solidFill>
                  <a:srgbClr val="FFFFFF"/>
                </a:solidFill>
                <a:latin typeface="Century Gothic" pitchFamily="34" charset="0"/>
              </a:rPr>
              <a:t>ETRAS</a:t>
            </a:r>
            <a:r>
              <a:rPr lang="es-ES" sz="1200" dirty="0">
                <a:solidFill>
                  <a:srgbClr val="FFFFFF"/>
                </a:solidFill>
              </a:rPr>
              <a:t>  (EQUIPO TÉCNICO REGIONAL DE AGUA Y SANEAMIENTO)</a:t>
            </a:r>
            <a:endParaRPr lang="es-ES" dirty="0"/>
          </a:p>
        </p:txBody>
      </p:sp>
    </p:spTree>
    <p:extLst>
      <p:ext uri="{BB962C8B-B14F-4D97-AF65-F5344CB8AC3E}">
        <p14:creationId xmlns:p14="http://schemas.microsoft.com/office/powerpoint/2010/main" val="3238386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t" anchorCtr="0" compatLnSpc="1">
            <a:prstTxWarp prst="textNoShape">
              <a:avLst/>
            </a:prstTxWarp>
          </a:bodyPr>
          <a:lstStyle/>
          <a:p>
            <a:pPr algn="just">
              <a:buClr>
                <a:srgbClr val="C00000"/>
              </a:buClr>
              <a:buFont typeface="Wingdings" panose="05000000000000000000" pitchFamily="2" charset="2"/>
              <a:buChar char="§"/>
            </a:pPr>
            <a:r>
              <a:rPr lang="es-PE" sz="2800" dirty="0">
                <a:solidFill>
                  <a:schemeClr val="dk1"/>
                </a:solidFill>
              </a:rPr>
              <a:t>Unos 161 millones de niños sufren retraso del crecimiento o malnutrición crónica, lo que está vinculado con la falta de agua, saneamiento e higiene. </a:t>
            </a:r>
          </a:p>
          <a:p>
            <a:pPr algn="just">
              <a:buClr>
                <a:srgbClr val="C00000"/>
              </a:buClr>
              <a:buFont typeface="Wingdings" panose="05000000000000000000" pitchFamily="2" charset="2"/>
              <a:buChar char="§"/>
            </a:pPr>
            <a:r>
              <a:rPr lang="es-PE" sz="2800" dirty="0">
                <a:solidFill>
                  <a:schemeClr val="dk1"/>
                </a:solidFill>
              </a:rPr>
              <a:t>Casi 240 millones de personas se ven afectadas por </a:t>
            </a:r>
            <a:r>
              <a:rPr lang="es-PE" sz="2800" dirty="0" err="1">
                <a:solidFill>
                  <a:schemeClr val="dk1"/>
                </a:solidFill>
              </a:rPr>
              <a:t>esquistosomiasis</a:t>
            </a:r>
            <a:r>
              <a:rPr lang="es-PE" sz="2800" dirty="0">
                <a:solidFill>
                  <a:schemeClr val="dk1"/>
                </a:solidFill>
              </a:rPr>
              <a:t>, una enfermedad grave y crónica provocada por lombrices parasitarias contraídas por exposición a agua </a:t>
            </a:r>
            <a:r>
              <a:rPr lang="es-PE" sz="2800" dirty="0" smtClean="0">
                <a:solidFill>
                  <a:schemeClr val="dk1"/>
                </a:solidFill>
              </a:rPr>
              <a:t>infestada</a:t>
            </a:r>
          </a:p>
          <a:p>
            <a:pPr algn="just">
              <a:buClr>
                <a:srgbClr val="C00000"/>
              </a:buClr>
              <a:buFont typeface="Wingdings" panose="05000000000000000000" pitchFamily="2" charset="2"/>
              <a:buChar char="§"/>
            </a:pPr>
            <a:r>
              <a:rPr lang="es-PE" sz="2800" dirty="0"/>
              <a:t>Cada año podrían evitarse 842 000 muertes con la mejora del agua, el saneamiento y la higiene.</a:t>
            </a:r>
            <a:r>
              <a:rPr lang="es-PE" sz="2800" dirty="0" smtClean="0">
                <a:solidFill>
                  <a:schemeClr val="dk1"/>
                </a:solidFill>
              </a:rPr>
              <a:t>.</a:t>
            </a:r>
            <a:endParaRPr lang="es-PE" sz="2800" dirty="0">
              <a:solidFill>
                <a:schemeClr val="dk1"/>
              </a:solidFill>
            </a:endParaRPr>
          </a:p>
          <a:p>
            <a:pPr algn="just">
              <a:buClr>
                <a:srgbClr val="C00000"/>
              </a:buClr>
              <a:buFont typeface="Wingdings" panose="05000000000000000000" pitchFamily="2" charset="2"/>
              <a:buChar char="§"/>
            </a:pPr>
            <a:endParaRPr lang="es-PE" sz="2400" dirty="0">
              <a:solidFill>
                <a:schemeClr val="dk1"/>
              </a:solidFill>
            </a:endParaRPr>
          </a:p>
          <a:p>
            <a:pPr algn="just">
              <a:buClr>
                <a:srgbClr val="C00000"/>
              </a:buClr>
              <a:buFont typeface="Wingdings" panose="05000000000000000000" pitchFamily="2" charset="2"/>
              <a:buChar char="§"/>
            </a:pPr>
            <a:endParaRPr lang="es-PE" sz="2400" dirty="0">
              <a:solidFill>
                <a:schemeClr val="dk1"/>
              </a:solidFill>
            </a:endParaRPr>
          </a:p>
        </p:txBody>
      </p:sp>
      <p:sp>
        <p:nvSpPr>
          <p:cNvPr id="4" name="1 Título"/>
          <p:cNvSpPr>
            <a:spLocks noGrp="1"/>
          </p:cNvSpPr>
          <p:nvPr>
            <p:ph type="title"/>
          </p:nvPr>
        </p:nvSpPr>
        <p:spPr/>
        <p:txBody>
          <a:bodyPr/>
          <a:lstStyle/>
          <a:p>
            <a:pPr algn="l"/>
            <a:r>
              <a:rPr lang="es-PE" sz="4000" b="1" dirty="0">
                <a:solidFill>
                  <a:schemeClr val="tx2"/>
                </a:solidFill>
              </a:rPr>
              <a:t>…Datos y cifras del impacto en salud </a:t>
            </a:r>
          </a:p>
        </p:txBody>
      </p:sp>
      <p:sp>
        <p:nvSpPr>
          <p:cNvPr id="5" name="Rectangle 2"/>
          <p:cNvSpPr>
            <a:spLocks noChangeArrowheads="1"/>
          </p:cNvSpPr>
          <p:nvPr/>
        </p:nvSpPr>
        <p:spPr bwMode="auto">
          <a:xfrm>
            <a:off x="20691" y="6381750"/>
            <a:ext cx="9163050" cy="476250"/>
          </a:xfrm>
          <a:prstGeom prst="rect">
            <a:avLst/>
          </a:prstGeom>
          <a:solidFill>
            <a:srgbClr val="1A87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r>
              <a:rPr lang="es-ES" sz="1600" b="1" dirty="0">
                <a:solidFill>
                  <a:srgbClr val="FFFFFF"/>
                </a:solidFill>
                <a:latin typeface="Century Gothic" pitchFamily="34" charset="0"/>
              </a:rPr>
              <a:t>ETRAS</a:t>
            </a:r>
            <a:r>
              <a:rPr lang="es-ES" sz="1200" dirty="0">
                <a:solidFill>
                  <a:srgbClr val="FFFFFF"/>
                </a:solidFill>
              </a:rPr>
              <a:t>  (EQUIPO TÉCNICO REGIONAL DE AGUA Y SANEAMIENTO)</a:t>
            </a:r>
            <a:endParaRPr lang="es-ES" dirty="0"/>
          </a:p>
        </p:txBody>
      </p:sp>
    </p:spTree>
    <p:extLst>
      <p:ext uri="{BB962C8B-B14F-4D97-AF65-F5344CB8AC3E}">
        <p14:creationId xmlns:p14="http://schemas.microsoft.com/office/powerpoint/2010/main" val="3557013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sz="4000" b="1" dirty="0">
                <a:solidFill>
                  <a:schemeClr val="tx2"/>
                </a:solidFill>
              </a:rPr>
              <a:t>Estrategia de la OPS/OMS para Agua y Salud</a:t>
            </a:r>
          </a:p>
        </p:txBody>
      </p:sp>
      <p:sp>
        <p:nvSpPr>
          <p:cNvPr id="4" name="3 Marcador de contenido"/>
          <p:cNvSpPr>
            <a:spLocks noGrp="1"/>
          </p:cNvSpPr>
          <p:nvPr>
            <p:ph idx="1"/>
          </p:nvPr>
        </p:nvSpPr>
        <p:spPr>
          <a:xfrm>
            <a:off x="457200" y="1600200"/>
            <a:ext cx="8229600" cy="5069160"/>
          </a:xfrm>
        </p:spPr>
        <p:style>
          <a:lnRef idx="2">
            <a:schemeClr val="accent1"/>
          </a:lnRef>
          <a:fillRef idx="1">
            <a:schemeClr val="lt1"/>
          </a:fillRef>
          <a:effectRef idx="0">
            <a:schemeClr val="accent1"/>
          </a:effectRef>
          <a:fontRef idx="minor">
            <a:schemeClr val="dk1"/>
          </a:fontRef>
        </p:style>
        <p:txBody>
          <a:bodyPr/>
          <a:lstStyle/>
          <a:p>
            <a:pPr algn="just">
              <a:buClr>
                <a:srgbClr val="C00000"/>
              </a:buClr>
              <a:buFont typeface="Wingdings" panose="05000000000000000000" pitchFamily="2" charset="2"/>
              <a:buChar char="§"/>
            </a:pPr>
            <a:r>
              <a:rPr lang="es-PE" dirty="0"/>
              <a:t>Como autoridad internacional en materia de salud pública y calidad del agua, la </a:t>
            </a:r>
            <a:r>
              <a:rPr lang="es-PE" dirty="0" smtClean="0"/>
              <a:t>OMS/OPS encabezan esfuerzos conjuntos en una serie de iniciativas  tales como:</a:t>
            </a:r>
          </a:p>
          <a:p>
            <a:pPr lvl="1">
              <a:buClr>
                <a:srgbClr val="00B050"/>
              </a:buClr>
            </a:pPr>
            <a:r>
              <a:rPr lang="es-PE" dirty="0" smtClean="0"/>
              <a:t>Guías de calidad e agua potable</a:t>
            </a:r>
          </a:p>
          <a:p>
            <a:pPr lvl="1">
              <a:buClr>
                <a:srgbClr val="00B050"/>
              </a:buClr>
            </a:pPr>
            <a:r>
              <a:rPr lang="es-PE" dirty="0" smtClean="0"/>
              <a:t>Planes de Seguridad del Agua</a:t>
            </a:r>
          </a:p>
          <a:p>
            <a:pPr lvl="1">
              <a:buClr>
                <a:srgbClr val="00B050"/>
              </a:buClr>
            </a:pPr>
            <a:r>
              <a:rPr lang="es-PE" dirty="0" smtClean="0"/>
              <a:t>Planes de  Seguridad en Saneamiento</a:t>
            </a:r>
          </a:p>
          <a:p>
            <a:pPr lvl="1">
              <a:buClr>
                <a:srgbClr val="00B050"/>
              </a:buClr>
            </a:pPr>
            <a:r>
              <a:rPr lang="es-PE" dirty="0" smtClean="0"/>
              <a:t>GLAAS</a:t>
            </a:r>
          </a:p>
          <a:p>
            <a:pPr lvl="1">
              <a:buClr>
                <a:srgbClr val="00B050"/>
              </a:buClr>
            </a:pPr>
            <a:r>
              <a:rPr lang="es-PE" dirty="0" smtClean="0"/>
              <a:t>ODS 6: Agua y Saneamiento</a:t>
            </a:r>
          </a:p>
          <a:p>
            <a:pPr marL="457200" lvl="1" indent="0">
              <a:buNone/>
            </a:pPr>
            <a:endParaRPr lang="es-PE" dirty="0" smtClean="0"/>
          </a:p>
        </p:txBody>
      </p:sp>
    </p:spTree>
    <p:extLst>
      <p:ext uri="{BB962C8B-B14F-4D97-AF65-F5344CB8AC3E}">
        <p14:creationId xmlns:p14="http://schemas.microsoft.com/office/powerpoint/2010/main" val="2301721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0" y="904874"/>
            <a:ext cx="9067801" cy="5909190"/>
            <a:chOff x="152399" y="904874"/>
            <a:chExt cx="9067801" cy="590919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9170"/>
            <a:stretch/>
          </p:blipFill>
          <p:spPr bwMode="auto">
            <a:xfrm rot="10800000">
              <a:off x="1752600" y="904874"/>
              <a:ext cx="7391400" cy="5038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oup 15"/>
            <p:cNvGrpSpPr/>
            <p:nvPr/>
          </p:nvGrpSpPr>
          <p:grpSpPr>
            <a:xfrm>
              <a:off x="152399" y="3625676"/>
              <a:ext cx="9067801" cy="3188388"/>
              <a:chOff x="152399" y="3625676"/>
              <a:chExt cx="9067801" cy="3188388"/>
            </a:xfrm>
          </p:grpSpPr>
          <p:cxnSp>
            <p:nvCxnSpPr>
              <p:cNvPr id="9" name="Straight Connector 8"/>
              <p:cNvCxnSpPr/>
              <p:nvPr/>
            </p:nvCxnSpPr>
            <p:spPr bwMode="auto">
              <a:xfrm>
                <a:off x="1600200" y="5943600"/>
                <a:ext cx="7620000" cy="0"/>
              </a:xfrm>
              <a:prstGeom prst="line">
                <a:avLst/>
              </a:prstGeom>
              <a:ln w="63500">
                <a:solidFill>
                  <a:schemeClr val="bg1">
                    <a:lumMod val="65000"/>
                  </a:schemeClr>
                </a:solidFill>
              </a:ln>
              <a:extLst/>
            </p:spPr>
            <p:style>
              <a:lnRef idx="1">
                <a:schemeClr val="dk1"/>
              </a:lnRef>
              <a:fillRef idx="0">
                <a:schemeClr val="dk1"/>
              </a:fillRef>
              <a:effectRef idx="0">
                <a:schemeClr val="dk1"/>
              </a:effectRef>
              <a:fontRef idx="minor">
                <a:schemeClr val="tx1"/>
              </a:fontRef>
            </p:style>
          </p:cxnSp>
          <p:grpSp>
            <p:nvGrpSpPr>
              <p:cNvPr id="15" name="Group 14"/>
              <p:cNvGrpSpPr/>
              <p:nvPr/>
            </p:nvGrpSpPr>
            <p:grpSpPr>
              <a:xfrm>
                <a:off x="152399" y="3625676"/>
                <a:ext cx="1512766" cy="3188388"/>
                <a:chOff x="152399" y="3625676"/>
                <a:chExt cx="1512766" cy="3188388"/>
              </a:xfrm>
            </p:grpSpPr>
            <p:pic>
              <p:nvPicPr>
                <p:cNvPr id="7" name="53191A78-60D2-4FBB-8A86-662DC0A22BB6" descr="9D14D337-0EA7-41E8-BB22-CFF5292EB841"/>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596" t="34253" r="81388" b="33509"/>
                <a:stretch/>
              </p:blipFill>
              <p:spPr bwMode="auto">
                <a:xfrm>
                  <a:off x="152399" y="3657600"/>
                  <a:ext cx="1485900" cy="3156464"/>
                </a:xfrm>
                <a:prstGeom prst="round1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13"/>
                <p:cNvSpPr/>
                <p:nvPr/>
              </p:nvSpPr>
              <p:spPr bwMode="auto">
                <a:xfrm rot="1958176">
                  <a:off x="1154232" y="3625676"/>
                  <a:ext cx="510933" cy="191238"/>
                </a:xfrm>
                <a:prstGeom prst="ellipse">
                  <a:avLst/>
                </a:prstGeom>
                <a:solidFill>
                  <a:schemeClr val="bg1"/>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2800" b="0" i="0" u="none" strike="noStrike" cap="none" normalizeH="0" baseline="0" smtClean="0">
                    <a:ln>
                      <a:noFill/>
                    </a:ln>
                    <a:solidFill>
                      <a:schemeClr val="tx1"/>
                    </a:solidFill>
                    <a:effectLst/>
                    <a:latin typeface="Times New Roman" pitchFamily="18" charset="0"/>
                  </a:endParaRPr>
                </a:p>
              </p:txBody>
            </p:sp>
          </p:grpSp>
        </p:grpSp>
      </p:grpSp>
      <p:pic>
        <p:nvPicPr>
          <p:cNvPr id="20" name="Picture 19"/>
          <p:cNvPicPr/>
          <p:nvPr/>
        </p:nvPicPr>
        <p:blipFill>
          <a:blip r:embed="rId5">
            <a:extLst>
              <a:ext uri="{28A0092B-C50C-407E-A947-70E740481C1C}">
                <a14:useLocalDpi xmlns:a14="http://schemas.microsoft.com/office/drawing/2010/main" val="0"/>
              </a:ext>
            </a:extLst>
          </a:blip>
          <a:srcRect/>
          <a:stretch>
            <a:fillRect/>
          </a:stretch>
        </p:blipFill>
        <p:spPr bwMode="auto">
          <a:xfrm>
            <a:off x="7391400" y="6248400"/>
            <a:ext cx="1292775" cy="396000"/>
          </a:xfrm>
          <a:prstGeom prst="rect">
            <a:avLst/>
          </a:prstGeom>
          <a:noFill/>
          <a:ln>
            <a:noFill/>
          </a:ln>
        </p:spPr>
      </p:pic>
      <p:sp>
        <p:nvSpPr>
          <p:cNvPr id="4" name="Flowchart: Sequential Access Storage 3"/>
          <p:cNvSpPr/>
          <p:nvPr/>
        </p:nvSpPr>
        <p:spPr bwMode="auto">
          <a:xfrm>
            <a:off x="-2895600" y="1905000"/>
            <a:ext cx="1828800" cy="359032"/>
          </a:xfrm>
          <a:prstGeom prst="flowChartMagneticTap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2800" b="0" i="0" u="none" strike="noStrike" cap="none" normalizeH="0" baseline="0" smtClean="0">
              <a:ln>
                <a:noFill/>
              </a:ln>
              <a:solidFill>
                <a:schemeClr val="tx1"/>
              </a:solidFill>
              <a:effectLst/>
              <a:latin typeface="Times New Roman" pitchFamily="18" charset="0"/>
            </a:endParaRPr>
          </a:p>
        </p:txBody>
      </p:sp>
      <p:sp>
        <p:nvSpPr>
          <p:cNvPr id="21" name="Rounded Rectangular Callout 20"/>
          <p:cNvSpPr/>
          <p:nvPr/>
        </p:nvSpPr>
        <p:spPr bwMode="auto">
          <a:xfrm>
            <a:off x="3866525" y="5101724"/>
            <a:ext cx="1886217" cy="1464231"/>
          </a:xfrm>
          <a:prstGeom prst="wedgeRoundRectCallout">
            <a:avLst>
              <a:gd name="adj1" fmla="val 72365"/>
              <a:gd name="adj2" fmla="val 1287"/>
              <a:gd name="adj3" fmla="val 16667"/>
            </a:avLst>
          </a:prstGeom>
          <a:solidFill>
            <a:srgbClr val="66CCFF"/>
          </a:solidFill>
          <a:ln>
            <a:noFill/>
          </a:ln>
          <a:effectLst/>
          <a:extLst/>
        </p:spPr>
        <p:txBody>
          <a:bodyPr vert="horz" wrap="square" lIns="91440" tIns="45720" rIns="91440" bIns="45720" numCol="1" rtlCol="0" anchor="t" anchorCtr="0" compatLnSpc="1">
            <a:prstTxWarp prst="textNoShape">
              <a:avLst/>
            </a:prstTxWarp>
            <a:spAutoFit/>
          </a:bodyPr>
          <a:lstStyle/>
          <a:p>
            <a:pPr algn="ctr"/>
            <a:r>
              <a:rPr lang="es-ES" sz="2000" dirty="0" smtClean="0">
                <a:latin typeface="Arial" pitchFamily="34" charset="0"/>
                <a:ea typeface="SimSun" pitchFamily="2" charset="-122"/>
                <a:cs typeface="Arial" pitchFamily="34" charset="0"/>
              </a:rPr>
              <a:t>Agua y Saneamiento en Emergencias</a:t>
            </a:r>
            <a:endParaRPr lang="es-ES" sz="1600" dirty="0">
              <a:latin typeface="Arial" pitchFamily="34" charset="0"/>
              <a:ea typeface="SimSun" pitchFamily="2" charset="-122"/>
              <a:cs typeface="Arial" pitchFamily="34" charset="0"/>
            </a:endParaRPr>
          </a:p>
        </p:txBody>
      </p:sp>
      <p:sp>
        <p:nvSpPr>
          <p:cNvPr id="24" name="Rounded Rectangular Callout 23"/>
          <p:cNvSpPr/>
          <p:nvPr/>
        </p:nvSpPr>
        <p:spPr bwMode="auto">
          <a:xfrm>
            <a:off x="6629401" y="3872330"/>
            <a:ext cx="2430363" cy="2145268"/>
          </a:xfrm>
          <a:prstGeom prst="wedgeRoundRectCallout">
            <a:avLst>
              <a:gd name="adj1" fmla="val -45549"/>
              <a:gd name="adj2" fmla="val -70512"/>
              <a:gd name="adj3" fmla="val 16667"/>
            </a:avLst>
          </a:prstGeom>
          <a:solidFill>
            <a:srgbClr val="66CCFF"/>
          </a:solidFill>
          <a:ln>
            <a:noFill/>
          </a:ln>
          <a:effectLst/>
          <a:extLst/>
        </p:spPr>
        <p:txBody>
          <a:bodyPr vert="horz" wrap="square" lIns="91440" tIns="45720" rIns="91440" bIns="45720" numCol="1" rtlCol="0" anchor="t" anchorCtr="0" compatLnSpc="1">
            <a:prstTxWarp prst="textNoShape">
              <a:avLst/>
            </a:prstTxWarp>
            <a:spAutoFit/>
          </a:bodyPr>
          <a:lstStyle/>
          <a:p>
            <a:pPr algn="ctr" defTabSz="914400" eaLnBrk="0" fontAlgn="base" hangingPunct="0">
              <a:spcBef>
                <a:spcPct val="50000"/>
              </a:spcBef>
              <a:spcAft>
                <a:spcPct val="0"/>
              </a:spcAft>
            </a:pPr>
            <a:r>
              <a:rPr lang="es-ES" sz="2000" dirty="0" smtClean="0">
                <a:solidFill>
                  <a:prstClr val="black"/>
                </a:solidFill>
                <a:latin typeface="Arial" pitchFamily="34" charset="0"/>
                <a:ea typeface="SimSun" pitchFamily="2" charset="-122"/>
                <a:cs typeface="Arial" pitchFamily="34" charset="0"/>
              </a:rPr>
              <a:t>Promover Planes de Seguridad en Saneamiento como instrumento de aplicación en las Directrices</a:t>
            </a:r>
            <a:endParaRPr kumimoji="0" lang="es-ES" sz="2800" b="0" i="0" u="none" strike="noStrike" cap="none" normalizeH="0" baseline="0" dirty="0" smtClean="0">
              <a:ln>
                <a:noFill/>
              </a:ln>
              <a:solidFill>
                <a:schemeClr val="tx1"/>
              </a:solidFill>
              <a:effectLst/>
              <a:latin typeface="Times New Roman" pitchFamily="18" charset="0"/>
            </a:endParaRPr>
          </a:p>
        </p:txBody>
      </p:sp>
      <p:grpSp>
        <p:nvGrpSpPr>
          <p:cNvPr id="29" name="Group 28"/>
          <p:cNvGrpSpPr/>
          <p:nvPr/>
        </p:nvGrpSpPr>
        <p:grpSpPr>
          <a:xfrm>
            <a:off x="3329088" y="202577"/>
            <a:ext cx="2773282" cy="1766977"/>
            <a:chOff x="250655" y="1279365"/>
            <a:chExt cx="2277980" cy="1766977"/>
          </a:xfrm>
        </p:grpSpPr>
        <p:sp>
          <p:nvSpPr>
            <p:cNvPr id="30" name="Rounded Rectangular Callout 29"/>
            <p:cNvSpPr/>
            <p:nvPr/>
          </p:nvSpPr>
          <p:spPr bwMode="auto">
            <a:xfrm>
              <a:off x="250655" y="1279365"/>
              <a:ext cx="2277980" cy="1766977"/>
            </a:xfrm>
            <a:prstGeom prst="wedgeRoundRectCallout">
              <a:avLst>
                <a:gd name="adj1" fmla="val 22139"/>
                <a:gd name="adj2" fmla="val 77271"/>
                <a:gd name="adj3" fmla="val 16667"/>
              </a:avLst>
            </a:prstGeom>
            <a:solidFill>
              <a:srgbClr val="66CCFF"/>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2800" b="0" i="0" u="none" strike="noStrike" cap="none" normalizeH="0" baseline="0" smtClean="0">
                <a:ln>
                  <a:noFill/>
                </a:ln>
                <a:solidFill>
                  <a:schemeClr val="tx1"/>
                </a:solidFill>
                <a:effectLst/>
                <a:latin typeface="Times New Roman" pitchFamily="18" charset="0"/>
              </a:endParaRPr>
            </a:p>
          </p:txBody>
        </p:sp>
        <p:sp>
          <p:nvSpPr>
            <p:cNvPr id="31" name="TextBox 30"/>
            <p:cNvSpPr txBox="1"/>
            <p:nvPr/>
          </p:nvSpPr>
          <p:spPr>
            <a:xfrm>
              <a:off x="326855" y="1350572"/>
              <a:ext cx="2125580" cy="1200329"/>
            </a:xfrm>
            <a:prstGeom prst="rect">
              <a:avLst/>
            </a:prstGeom>
            <a:noFill/>
          </p:spPr>
          <p:txBody>
            <a:bodyPr wrap="square" rtlCol="0">
              <a:spAutoFit/>
            </a:bodyPr>
            <a:lstStyle/>
            <a:p>
              <a:pPr algn="ctr"/>
              <a:r>
                <a:rPr lang="es-ES" sz="2400" dirty="0" smtClean="0">
                  <a:latin typeface="Arial" pitchFamily="34" charset="0"/>
                  <a:cs typeface="Arial" pitchFamily="34" charset="0"/>
                </a:rPr>
                <a:t>Agua y Saneamiento en Escuelas</a:t>
              </a:r>
              <a:r>
                <a:rPr lang="en-GB" sz="2000" dirty="0" smtClean="0"/>
                <a:t>.</a:t>
              </a:r>
              <a:endParaRPr lang="en-GB" dirty="0"/>
            </a:p>
          </p:txBody>
        </p:sp>
      </p:grpSp>
      <p:sp>
        <p:nvSpPr>
          <p:cNvPr id="33" name="Rounded Rectangular Callout 32"/>
          <p:cNvSpPr/>
          <p:nvPr/>
        </p:nvSpPr>
        <p:spPr bwMode="auto">
          <a:xfrm>
            <a:off x="6457057" y="152400"/>
            <a:ext cx="2534543" cy="1796883"/>
          </a:xfrm>
          <a:prstGeom prst="wedgeRoundRectCallout">
            <a:avLst>
              <a:gd name="adj1" fmla="val -37868"/>
              <a:gd name="adj2" fmla="val 71545"/>
              <a:gd name="adj3" fmla="val 16667"/>
            </a:avLst>
          </a:prstGeom>
          <a:solidFill>
            <a:srgbClr val="66CCFF"/>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2800" b="0" i="0" u="none" strike="noStrike" cap="none" normalizeH="0" baseline="0" smtClean="0">
              <a:ln>
                <a:noFill/>
              </a:ln>
              <a:solidFill>
                <a:schemeClr val="tx1"/>
              </a:solidFill>
              <a:effectLst/>
              <a:latin typeface="Times New Roman" pitchFamily="18" charset="0"/>
            </a:endParaRPr>
          </a:p>
        </p:txBody>
      </p:sp>
      <p:sp>
        <p:nvSpPr>
          <p:cNvPr id="34" name="TextBox 33"/>
          <p:cNvSpPr txBox="1"/>
          <p:nvPr/>
        </p:nvSpPr>
        <p:spPr>
          <a:xfrm>
            <a:off x="6477001" y="252613"/>
            <a:ext cx="2667000" cy="1631216"/>
          </a:xfrm>
          <a:prstGeom prst="rect">
            <a:avLst/>
          </a:prstGeom>
          <a:noFill/>
        </p:spPr>
        <p:txBody>
          <a:bodyPr wrap="square" rtlCol="0">
            <a:spAutoFit/>
          </a:bodyPr>
          <a:lstStyle/>
          <a:p>
            <a:pPr algn="ctr"/>
            <a:r>
              <a:rPr lang="es-ES" sz="2000" dirty="0" smtClean="0">
                <a:latin typeface="Arial" pitchFamily="34" charset="0"/>
                <a:cs typeface="Arial" pitchFamily="34" charset="0"/>
              </a:rPr>
              <a:t>Mantener actualizado las Guías de Aguas Recreacionales, </a:t>
            </a:r>
            <a:r>
              <a:rPr lang="es-ES" sz="2000" dirty="0" err="1" smtClean="0">
                <a:latin typeface="Arial" pitchFamily="34" charset="0"/>
                <a:cs typeface="Arial" pitchFamily="34" charset="0"/>
              </a:rPr>
              <a:t>Reuso</a:t>
            </a:r>
            <a:r>
              <a:rPr lang="es-ES" sz="2000" dirty="0" smtClean="0">
                <a:latin typeface="Arial" pitchFamily="34" charset="0"/>
                <a:cs typeface="Arial" pitchFamily="34" charset="0"/>
              </a:rPr>
              <a:t> de Aguas residuales</a:t>
            </a:r>
            <a:endParaRPr lang="es-ES" dirty="0">
              <a:latin typeface="Arial" pitchFamily="34" charset="0"/>
              <a:cs typeface="Arial" pitchFamily="34" charset="0"/>
            </a:endParaRPr>
          </a:p>
        </p:txBody>
      </p:sp>
      <p:sp>
        <p:nvSpPr>
          <p:cNvPr id="2" name="1 Rectángulo"/>
          <p:cNvSpPr/>
          <p:nvPr/>
        </p:nvSpPr>
        <p:spPr>
          <a:xfrm>
            <a:off x="3958005" y="2587747"/>
            <a:ext cx="2247901" cy="2307160"/>
          </a:xfrm>
          <a:prstGeom prst="rect">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000" dirty="0" smtClean="0">
                <a:solidFill>
                  <a:schemeClr val="bg1"/>
                </a:solidFill>
                <a:latin typeface="Arial" pitchFamily="34" charset="0"/>
                <a:cs typeface="Arial" pitchFamily="34" charset="0"/>
              </a:rPr>
              <a:t>OPS/OMS Y SU ESTRATEGIA EN AYS Y HACIA EL CUMPLIMIENTO ODS</a:t>
            </a:r>
            <a:endParaRPr lang="es-ES" sz="2000" dirty="0">
              <a:solidFill>
                <a:schemeClr val="bg1"/>
              </a:solidFill>
              <a:latin typeface="Arial" pitchFamily="34" charset="0"/>
              <a:cs typeface="Arial" pitchFamily="34" charset="0"/>
            </a:endParaRPr>
          </a:p>
        </p:txBody>
      </p:sp>
      <p:sp>
        <p:nvSpPr>
          <p:cNvPr id="35" name="Rounded Rectangular Callout 20"/>
          <p:cNvSpPr/>
          <p:nvPr/>
        </p:nvSpPr>
        <p:spPr bwMode="auto">
          <a:xfrm>
            <a:off x="1233056" y="3788810"/>
            <a:ext cx="2277980" cy="1464231"/>
          </a:xfrm>
          <a:prstGeom prst="wedgeRoundRectCallout">
            <a:avLst>
              <a:gd name="adj1" fmla="val 72365"/>
              <a:gd name="adj2" fmla="val 1287"/>
              <a:gd name="adj3" fmla="val 16667"/>
            </a:avLst>
          </a:prstGeom>
          <a:solidFill>
            <a:srgbClr val="66CCFF"/>
          </a:solidFill>
          <a:ln>
            <a:noFill/>
          </a:ln>
          <a:effectLst/>
          <a:extLst/>
        </p:spPr>
        <p:txBody>
          <a:bodyPr vert="horz" wrap="square" lIns="91440" tIns="45720" rIns="91440" bIns="45720" numCol="1" rtlCol="0" anchor="t" anchorCtr="0" compatLnSpc="1">
            <a:prstTxWarp prst="textNoShape">
              <a:avLst/>
            </a:prstTxWarp>
            <a:spAutoFit/>
          </a:bodyPr>
          <a:lstStyle/>
          <a:p>
            <a:pPr algn="ctr"/>
            <a:r>
              <a:rPr lang="es-ES" sz="2000" dirty="0" smtClean="0">
                <a:latin typeface="Arial" pitchFamily="34" charset="0"/>
                <a:ea typeface="SimSun" pitchFamily="2" charset="-122"/>
                <a:cs typeface="Arial" pitchFamily="34" charset="0"/>
              </a:rPr>
              <a:t>Promover los Planes de Seguridad del Agua</a:t>
            </a:r>
            <a:r>
              <a:rPr lang="es-ES" sz="1600" dirty="0" smtClean="0">
                <a:latin typeface="Arial" pitchFamily="34" charset="0"/>
                <a:ea typeface="SimSun" pitchFamily="2" charset="-122"/>
                <a:cs typeface="Arial" pitchFamily="34" charset="0"/>
              </a:rPr>
              <a:t>, </a:t>
            </a:r>
            <a:endParaRPr lang="es-ES" sz="1600" dirty="0">
              <a:latin typeface="Arial" pitchFamily="34" charset="0"/>
              <a:ea typeface="SimSun" pitchFamily="2" charset="-122"/>
              <a:cs typeface="Arial" pitchFamily="34" charset="0"/>
            </a:endParaRPr>
          </a:p>
        </p:txBody>
      </p:sp>
      <p:sp>
        <p:nvSpPr>
          <p:cNvPr id="27" name="Rounded Rectangular Callout 26"/>
          <p:cNvSpPr/>
          <p:nvPr/>
        </p:nvSpPr>
        <p:spPr bwMode="auto">
          <a:xfrm>
            <a:off x="990600" y="1474113"/>
            <a:ext cx="2277980" cy="1464231"/>
          </a:xfrm>
          <a:prstGeom prst="wedgeRoundRectCallout">
            <a:avLst>
              <a:gd name="adj1" fmla="val 96308"/>
              <a:gd name="adj2" fmla="val 72735"/>
              <a:gd name="adj3" fmla="val 16667"/>
            </a:avLst>
          </a:prstGeom>
          <a:solidFill>
            <a:srgbClr val="66CCFF"/>
          </a:solidFill>
          <a:ln>
            <a:noFill/>
          </a:ln>
          <a:effectLst/>
          <a:extLst/>
        </p:spPr>
        <p:txBody>
          <a:bodyPr vert="horz" wrap="square" lIns="91440" tIns="45720" rIns="91440" bIns="45720" numCol="1" rtlCol="0" anchor="t" anchorCtr="0" compatLnSpc="1">
            <a:prstTxWarp prst="textNoShape">
              <a:avLst/>
            </a:prstTxWarp>
            <a:spAutoFit/>
          </a:bodyPr>
          <a:lstStyle/>
          <a:p>
            <a:pPr lvl="0" algn="ctr"/>
            <a:r>
              <a:rPr lang="es-ES" sz="2000" dirty="0" smtClean="0">
                <a:solidFill>
                  <a:prstClr val="black"/>
                </a:solidFill>
                <a:latin typeface="Arial" pitchFamily="34" charset="0"/>
                <a:ea typeface="SimSun" pitchFamily="2" charset="-122"/>
                <a:cs typeface="Arial" pitchFamily="34" charset="0"/>
              </a:rPr>
              <a:t>Mantener actualizado las Directrices de Calidad del Agua</a:t>
            </a:r>
            <a:endParaRPr lang="es-ES" sz="2000" dirty="0">
              <a:solidFill>
                <a:prstClr val="black"/>
              </a:solidFill>
              <a:latin typeface="Arial" pitchFamily="34" charset="0"/>
              <a:ea typeface="SimSun" pitchFamily="2" charset="-122"/>
              <a:cs typeface="Arial" pitchFamily="34" charset="0"/>
            </a:endParaRPr>
          </a:p>
        </p:txBody>
      </p:sp>
      <p:pic>
        <p:nvPicPr>
          <p:cNvPr id="22" name="Picture 2"/>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l="8461" t="6204" r="9077" b="7104"/>
          <a:stretch>
            <a:fillRect/>
          </a:stretch>
        </p:blipFill>
        <p:spPr>
          <a:xfrm>
            <a:off x="1" y="0"/>
            <a:ext cx="2028092" cy="143759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descr="http://www.who.int/water_sanitation_health/water-quality/recreational/srw1cove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7500" y="2206228"/>
            <a:ext cx="1020573" cy="142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677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050" y="6381750"/>
            <a:ext cx="9163050" cy="476250"/>
          </a:xfrm>
          <a:prstGeom prst="rect">
            <a:avLst/>
          </a:prstGeom>
          <a:solidFill>
            <a:srgbClr val="1A87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r>
              <a:rPr lang="es-ES" sz="1600" b="1" dirty="0">
                <a:solidFill>
                  <a:srgbClr val="FFFFFF"/>
                </a:solidFill>
                <a:latin typeface="Century Gothic" pitchFamily="34" charset="0"/>
              </a:rPr>
              <a:t>ETRAS</a:t>
            </a:r>
            <a:r>
              <a:rPr lang="es-ES" sz="1200" dirty="0">
                <a:solidFill>
                  <a:srgbClr val="FFFFFF"/>
                </a:solidFill>
              </a:rPr>
              <a:t>  (EQUIPO TÉCNICO REGIONAL DE AGUA Y SANEAMIENTO)</a:t>
            </a:r>
            <a:endParaRPr lang="es-ES" dirty="0"/>
          </a:p>
        </p:txBody>
      </p:sp>
      <p:sp>
        <p:nvSpPr>
          <p:cNvPr id="10" name="9 Título"/>
          <p:cNvSpPr>
            <a:spLocks noGrp="1"/>
          </p:cNvSpPr>
          <p:nvPr>
            <p:ph type="title"/>
          </p:nvPr>
        </p:nvSpPr>
        <p:spPr>
          <a:xfrm>
            <a:off x="155575" y="141381"/>
            <a:ext cx="8784976" cy="158417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s-ES" sz="4000" b="1" dirty="0">
                <a:solidFill>
                  <a:schemeClr val="tx2"/>
                </a:solidFill>
              </a:rPr>
              <a:t>Guías de calidad de Agua de la OMS</a:t>
            </a:r>
            <a:r>
              <a:rPr lang="es-ES" b="1" dirty="0">
                <a:solidFill>
                  <a:schemeClr val="tx2"/>
                </a:solidFill>
              </a:rPr>
              <a:t/>
            </a:r>
            <a:br>
              <a:rPr lang="es-ES" b="1" dirty="0">
                <a:solidFill>
                  <a:schemeClr val="tx2"/>
                </a:solidFill>
              </a:rPr>
            </a:br>
            <a:r>
              <a:rPr lang="es-ES" sz="3200" b="1" dirty="0"/>
              <a:t>1958-2016</a:t>
            </a:r>
          </a:p>
        </p:txBody>
      </p:sp>
      <p:pic>
        <p:nvPicPr>
          <p:cNvPr id="1026" name="Picture 2" descr="Resultado de imagen para GUIAS DE CALIDAD DE AGUA DE LA organizacion mundial de la 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970821"/>
            <a:ext cx="1317206" cy="202003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magen relacionada"/>
          <p:cNvPicPr>
            <a:picLocks noChangeAspect="1" noChangeArrowheads="1"/>
          </p:cNvPicPr>
          <p:nvPr/>
        </p:nvPicPr>
        <p:blipFill rotWithShape="1">
          <a:blip r:embed="rId4">
            <a:extLst>
              <a:ext uri="{28A0092B-C50C-407E-A947-70E740481C1C}">
                <a14:useLocalDpi xmlns:a14="http://schemas.microsoft.com/office/drawing/2010/main" val="0"/>
              </a:ext>
            </a:extLst>
          </a:blip>
          <a:srcRect l="10863" t="10300" r="56392" b="22250"/>
          <a:stretch/>
        </p:blipFill>
        <p:spPr bwMode="auto">
          <a:xfrm>
            <a:off x="2843808" y="2002673"/>
            <a:ext cx="1323230" cy="19881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n para GUIAS DE CALIDAD DE AGUA DE LA organizacion mundial de la salu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224" y="1919461"/>
            <a:ext cx="1345368" cy="2061392"/>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8" descr="Resultado de imagen para guidelines for drinking wat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12" name="AutoShape 10" descr="Resultado de imagen para guidelines for drinking wat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14" name="AutoShape 12" descr="Resultado de imagen para guidelines for drinking water"/>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8" name="Picture 4" descr="Resultado de imagen para guidelines for drinking wate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491" r="12592"/>
          <a:stretch/>
        </p:blipFill>
        <p:spPr bwMode="auto">
          <a:xfrm>
            <a:off x="4716016" y="1931810"/>
            <a:ext cx="1340504" cy="2036694"/>
          </a:xfrm>
          <a:prstGeom prst="rect">
            <a:avLst/>
          </a:prstGeom>
          <a:noFill/>
          <a:extLst>
            <a:ext uri="{909E8E84-426E-40DD-AFC4-6F175D3DCCD1}">
              <a14:hiddenFill xmlns:a14="http://schemas.microsoft.com/office/drawing/2010/main">
                <a:solidFill>
                  <a:srgbClr val="FFFFFF"/>
                </a:solidFill>
              </a14:hiddenFill>
            </a:ext>
          </a:extLst>
        </p:spPr>
      </p:pic>
      <p:sp>
        <p:nvSpPr>
          <p:cNvPr id="19" name="18 Flecha derecha"/>
          <p:cNvSpPr/>
          <p:nvPr/>
        </p:nvSpPr>
        <p:spPr>
          <a:xfrm>
            <a:off x="318065" y="4163402"/>
            <a:ext cx="8825935" cy="150171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a:p>
        </p:txBody>
      </p:sp>
      <p:sp>
        <p:nvSpPr>
          <p:cNvPr id="20" name="19 Rectángulo"/>
          <p:cNvSpPr/>
          <p:nvPr/>
        </p:nvSpPr>
        <p:spPr>
          <a:xfrm>
            <a:off x="669738" y="4145558"/>
            <a:ext cx="909278" cy="3512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1958</a:t>
            </a:r>
            <a:endParaRPr lang="es-ES" b="1" dirty="0">
              <a:solidFill>
                <a:schemeClr val="tx1"/>
              </a:solidFill>
            </a:endParaRPr>
          </a:p>
        </p:txBody>
      </p:sp>
      <p:sp>
        <p:nvSpPr>
          <p:cNvPr id="21" name="20 Elipse"/>
          <p:cNvSpPr/>
          <p:nvPr/>
        </p:nvSpPr>
        <p:spPr>
          <a:xfrm>
            <a:off x="906156" y="4737030"/>
            <a:ext cx="454639" cy="396044"/>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21 CuadroTexto"/>
          <p:cNvSpPr txBox="1"/>
          <p:nvPr/>
        </p:nvSpPr>
        <p:spPr>
          <a:xfrm>
            <a:off x="0" y="5479572"/>
            <a:ext cx="3197448" cy="584775"/>
          </a:xfrm>
          <a:prstGeom prst="rect">
            <a:avLst/>
          </a:prstGeom>
          <a:noFill/>
        </p:spPr>
        <p:txBody>
          <a:bodyPr wrap="square" rtlCol="0">
            <a:spAutoFit/>
          </a:bodyPr>
          <a:lstStyle/>
          <a:p>
            <a:pPr algn="ctr"/>
            <a:r>
              <a:rPr lang="es-ES" sz="1600" dirty="0" smtClean="0"/>
              <a:t>Reconocimiento inmediato de mejorar la calidad del agua</a:t>
            </a:r>
            <a:endParaRPr lang="es-ES" sz="1600" dirty="0"/>
          </a:p>
        </p:txBody>
      </p:sp>
      <p:sp>
        <p:nvSpPr>
          <p:cNvPr id="26" name="25 Rectángulo"/>
          <p:cNvSpPr/>
          <p:nvPr/>
        </p:nvSpPr>
        <p:spPr>
          <a:xfrm>
            <a:off x="6806269" y="4163402"/>
            <a:ext cx="909278" cy="3512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2014</a:t>
            </a:r>
            <a:endParaRPr lang="es-ES" b="1" dirty="0">
              <a:solidFill>
                <a:schemeClr val="tx1"/>
              </a:solidFill>
            </a:endParaRPr>
          </a:p>
        </p:txBody>
      </p:sp>
      <p:sp>
        <p:nvSpPr>
          <p:cNvPr id="27" name="26 CuadroTexto"/>
          <p:cNvSpPr txBox="1"/>
          <p:nvPr/>
        </p:nvSpPr>
        <p:spPr>
          <a:xfrm>
            <a:off x="5434864" y="5356462"/>
            <a:ext cx="3197448" cy="830997"/>
          </a:xfrm>
          <a:prstGeom prst="rect">
            <a:avLst/>
          </a:prstGeom>
          <a:noFill/>
        </p:spPr>
        <p:txBody>
          <a:bodyPr wrap="square" rtlCol="0">
            <a:spAutoFit/>
          </a:bodyPr>
          <a:lstStyle/>
          <a:p>
            <a:pPr algn="ctr"/>
            <a:r>
              <a:rPr lang="es-ES" sz="1600" dirty="0" smtClean="0"/>
              <a:t>Asegurar la calidad de los servicios de agua a través de la evaluación y gestión de riesgos</a:t>
            </a:r>
            <a:endParaRPr lang="es-ES" sz="1600" dirty="0"/>
          </a:p>
        </p:txBody>
      </p:sp>
      <p:sp>
        <p:nvSpPr>
          <p:cNvPr id="28" name="27 Elipse"/>
          <p:cNvSpPr/>
          <p:nvPr/>
        </p:nvSpPr>
        <p:spPr>
          <a:xfrm>
            <a:off x="7033588" y="4691408"/>
            <a:ext cx="454639" cy="396044"/>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27285754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lásico de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1199</TotalTime>
  <Words>1615</Words>
  <Application>Microsoft Office PowerPoint</Application>
  <PresentationFormat>Presentación en pantalla (4:3)</PresentationFormat>
  <Paragraphs>140</Paragraphs>
  <Slides>18</Slides>
  <Notes>8</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18</vt:i4>
      </vt:variant>
    </vt:vector>
  </HeadingPairs>
  <TitlesOfParts>
    <vt:vector size="28" baseType="lpstr">
      <vt:lpstr>ＭＳ Ｐゴシック</vt:lpstr>
      <vt:lpstr>SimSun</vt:lpstr>
      <vt:lpstr>Aharoni</vt:lpstr>
      <vt:lpstr>Arial</vt:lpstr>
      <vt:lpstr>Calibri</vt:lpstr>
      <vt:lpstr>Century Gothic</vt:lpstr>
      <vt:lpstr>Times New Roman</vt:lpstr>
      <vt:lpstr>Wingdings</vt:lpstr>
      <vt:lpstr>1_Tema de Office</vt:lpstr>
      <vt:lpstr>2_Tema de Office</vt:lpstr>
      <vt:lpstr>Agua , Salud y Desarrollo  Organización Panamericana de la Salud OPS/OMS</vt:lpstr>
      <vt:lpstr>Visión Institucional de OPS en Agua y saneamiento</vt:lpstr>
      <vt:lpstr>Amenazas a la Salud asociadas a servicios inadecuados de AyS</vt:lpstr>
      <vt:lpstr>… Agua y Salud</vt:lpstr>
      <vt:lpstr>Datos y cifras del impacto en salud </vt:lpstr>
      <vt:lpstr>…Datos y cifras del impacto en salud </vt:lpstr>
      <vt:lpstr>Estrategia de la OPS/OMS para Agua y Salud</vt:lpstr>
      <vt:lpstr>Presentación de PowerPoint</vt:lpstr>
      <vt:lpstr>Guías de calidad de Agua de la OMS 1958-2016</vt:lpstr>
      <vt:lpstr>Marco de Seguridad del Agua</vt:lpstr>
      <vt:lpstr>Plan de Seguridad del Agua</vt:lpstr>
      <vt:lpstr>PSA Download: español</vt:lpstr>
      <vt:lpstr>Plan de Seguridad de Saneamiento (PSS)</vt:lpstr>
      <vt:lpstr>PSS: Gestión de Riesgos – Módulos</vt:lpstr>
      <vt:lpstr>DESAFIOS HACIA EL CUMPLIMIENTO DE LOS ODS EN LA REGION</vt:lpstr>
      <vt:lpstr>Objetivos Desarrollo Sostenible ODS 6 y el ODS 3</vt:lpstr>
      <vt:lpstr>Objetivo 6: Garantizar la disponibilidad y la gestión sostenible del agua y el saneamiento para todos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Sara</dc:creator>
  <cp:lastModifiedBy>USER</cp:lastModifiedBy>
  <cp:revision>136</cp:revision>
  <cp:lastPrinted>2016-12-13T21:41:54Z</cp:lastPrinted>
  <dcterms:created xsi:type="dcterms:W3CDTF">2016-10-04T16:04:06Z</dcterms:created>
  <dcterms:modified xsi:type="dcterms:W3CDTF">2017-03-04T00:48:27Z</dcterms:modified>
</cp:coreProperties>
</file>