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3" r:id="rId2"/>
    <p:sldMasterId id="2147483697" r:id="rId3"/>
    <p:sldMasterId id="2147483711" r:id="rId4"/>
    <p:sldMasterId id="2147483725" r:id="rId5"/>
    <p:sldMasterId id="2147483775" r:id="rId6"/>
  </p:sldMasterIdLst>
  <p:sldIdLst>
    <p:sldId id="276" r:id="rId7"/>
    <p:sldId id="277" r:id="rId8"/>
    <p:sldId id="279" r:id="rId9"/>
    <p:sldId id="273" r:id="rId10"/>
    <p:sldId id="274" r:id="rId11"/>
    <p:sldId id="280" r:id="rId12"/>
    <p:sldId id="272" r:id="rId13"/>
    <p:sldId id="282" r:id="rId14"/>
    <p:sldId id="288" r:id="rId15"/>
    <p:sldId id="264" r:id="rId16"/>
    <p:sldId id="284" r:id="rId17"/>
    <p:sldId id="285" r:id="rId18"/>
    <p:sldId id="275" r:id="rId19"/>
    <p:sldId id="294" r:id="rId20"/>
    <p:sldId id="271" r:id="rId21"/>
    <p:sldId id="286" r:id="rId22"/>
    <p:sldId id="289" r:id="rId23"/>
    <p:sldId id="296" r:id="rId24"/>
    <p:sldId id="290" r:id="rId25"/>
    <p:sldId id="29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9707"/>
    <a:srgbClr val="ED61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14400" y="2130426"/>
            <a:ext cx="10363200" cy="1470025"/>
          </a:xfrm>
        </p:spPr>
        <p:txBody>
          <a:bodyPr/>
          <a:lstStyle>
            <a:lvl1pPr algn="ctr">
              <a:defRPr sz="4400">
                <a:solidFill>
                  <a:schemeClr val="tx1"/>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1828800" y="3886200"/>
            <a:ext cx="8534400" cy="1752600"/>
          </a:xfrm>
        </p:spPr>
        <p:txBody>
          <a:bodyPr/>
          <a:lstStyle>
            <a:lvl1pPr marL="0" indent="0" algn="ctr">
              <a:defRPr sz="3200">
                <a:solidFill>
                  <a:srgbClr val="FF9900"/>
                </a:solidFill>
              </a:defRPr>
            </a:lvl1pPr>
          </a:lstStyle>
          <a:p>
            <a:r>
              <a:rPr lang="es-ES" smtClean="0"/>
              <a:t>Haga clic para modificar el estilo de subtítulo del patrón</a:t>
            </a:r>
            <a:endParaRPr lang="en-US"/>
          </a:p>
        </p:txBody>
      </p:sp>
      <p:sp>
        <p:nvSpPr>
          <p:cNvPr id="4" name="Rectangle 4"/>
          <p:cNvSpPr>
            <a:spLocks noGrp="1" noChangeArrowheads="1"/>
          </p:cNvSpPr>
          <p:nvPr>
            <p:ph type="dt" sz="half" idx="10"/>
          </p:nvPr>
        </p:nvSpPr>
        <p:spPr>
          <a:xfrm>
            <a:off x="609600" y="6245225"/>
            <a:ext cx="2844800" cy="476250"/>
          </a:xfrm>
        </p:spPr>
        <p:txBody>
          <a:bodyPr/>
          <a:lstStyle>
            <a:lvl1pPr>
              <a:defRPr sz="1800"/>
            </a:lvl1pPr>
          </a:lstStyle>
          <a:p>
            <a:fld id="{B61BEF0D-F0BB-DE4B-95CE-6DB70DBA9567}" type="datetimeFigureOut">
              <a:rPr lang="en-US" smtClean="0"/>
              <a:pPr/>
              <a:t>5/3/2017</a:t>
            </a:fld>
            <a:endParaRPr lang="en-US" dirty="0"/>
          </a:p>
        </p:txBody>
      </p:sp>
      <p:sp>
        <p:nvSpPr>
          <p:cNvPr id="5" name="Rectangle 5"/>
          <p:cNvSpPr>
            <a:spLocks noGrp="1" noChangeArrowheads="1"/>
          </p:cNvSpPr>
          <p:nvPr>
            <p:ph type="ftr" sz="quarter" idx="11"/>
          </p:nvPr>
        </p:nvSpPr>
        <p:spPr>
          <a:xfrm>
            <a:off x="4165600" y="6200775"/>
            <a:ext cx="3860800" cy="476250"/>
          </a:xfrm>
        </p:spPr>
        <p:txBody>
          <a:bodyPr/>
          <a:lstStyle>
            <a:lvl1pPr>
              <a:defRPr sz="1800"/>
            </a:lvl1pPr>
          </a:lstStyle>
          <a:p>
            <a:endParaRPr lang="en-US" dirty="0"/>
          </a:p>
        </p:txBody>
      </p:sp>
      <p:sp>
        <p:nvSpPr>
          <p:cNvPr id="6" name="Rectangle 6"/>
          <p:cNvSpPr>
            <a:spLocks noGrp="1" noChangeArrowheads="1"/>
          </p:cNvSpPr>
          <p:nvPr>
            <p:ph type="sldNum" sz="quarter" idx="12"/>
          </p:nvPr>
        </p:nvSpPr>
        <p:spPr>
          <a:xfrm>
            <a:off x="8737600" y="6245225"/>
            <a:ext cx="2844800" cy="476250"/>
          </a:xfrm>
        </p:spPr>
        <p:txBody>
          <a:bodyPr/>
          <a:lstStyle>
            <a:lvl1pPr>
              <a:defRPr sz="1800"/>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47634426"/>
      </p:ext>
    </p:extLst>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29193596"/>
      </p:ext>
    </p:extLst>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4018" y="73026"/>
            <a:ext cx="2855383" cy="5870575"/>
          </a:xfrm>
        </p:spPr>
        <p:txBody>
          <a:bodyPr vert="eaVert"/>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a:xfrm>
            <a:off x="285751" y="73026"/>
            <a:ext cx="8365067"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78825377"/>
      </p:ext>
    </p:extLst>
  </p:cSld>
  <p:clrMapOvr>
    <a:masterClrMapping/>
  </p:clrMapOvr>
  <p:transition spd="med">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72893924"/>
      </p:ext>
    </p:extLst>
  </p:cSld>
  <p:clrMapOvr>
    <a:masterClrMapping/>
  </p:clrMapOvr>
  <p:transition spd="med">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Text Placeholder 2"/>
          <p:cNvSpPr>
            <a:spLocks noGrp="1"/>
          </p:cNvSpPr>
          <p:nvPr>
            <p:ph type="body"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67812526"/>
      </p:ext>
    </p:extLst>
  </p:cSld>
  <p:clrMapOvr>
    <a:masterClrMapping/>
  </p:clrMapOvr>
  <p:transition spd="med">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14400" y="2130426"/>
            <a:ext cx="10363200" cy="1470025"/>
          </a:xfrm>
        </p:spPr>
        <p:txBody>
          <a:bodyPr/>
          <a:lstStyle>
            <a:lvl1pPr algn="ctr">
              <a:defRPr sz="4400">
                <a:solidFill>
                  <a:schemeClr val="tx1"/>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1828800" y="3886200"/>
            <a:ext cx="8534400" cy="1752600"/>
          </a:xfrm>
        </p:spPr>
        <p:txBody>
          <a:bodyPr/>
          <a:lstStyle>
            <a:lvl1pPr marL="0" indent="0" algn="ctr">
              <a:defRPr sz="3200">
                <a:solidFill>
                  <a:srgbClr val="FF9900"/>
                </a:solidFill>
              </a:defRPr>
            </a:lvl1pPr>
          </a:lstStyle>
          <a:p>
            <a:r>
              <a:rPr lang="es-ES" smtClean="0"/>
              <a:t>Haga clic para modificar el estilo de subtítulo del patrón</a:t>
            </a:r>
            <a:endParaRPr lang="en-US"/>
          </a:p>
        </p:txBody>
      </p:sp>
      <p:sp>
        <p:nvSpPr>
          <p:cNvPr id="4" name="Rectangle 4"/>
          <p:cNvSpPr>
            <a:spLocks noGrp="1" noChangeArrowheads="1"/>
          </p:cNvSpPr>
          <p:nvPr>
            <p:ph type="dt" sz="half" idx="10"/>
          </p:nvPr>
        </p:nvSpPr>
        <p:spPr>
          <a:xfrm>
            <a:off x="609600" y="6245225"/>
            <a:ext cx="2844800" cy="476250"/>
          </a:xfrm>
        </p:spPr>
        <p:txBody>
          <a:bodyPr/>
          <a:lstStyle>
            <a:lvl1pPr>
              <a:defRPr sz="1800"/>
            </a:lvl1pPr>
          </a:lstStyle>
          <a:p>
            <a:fld id="{B61BEF0D-F0BB-DE4B-95CE-6DB70DBA9567}" type="datetimeFigureOut">
              <a:rPr lang="en-US" smtClean="0"/>
              <a:pPr/>
              <a:t>5/3/2017</a:t>
            </a:fld>
            <a:endParaRPr lang="en-US" dirty="0"/>
          </a:p>
        </p:txBody>
      </p:sp>
      <p:sp>
        <p:nvSpPr>
          <p:cNvPr id="5" name="Rectangle 5"/>
          <p:cNvSpPr>
            <a:spLocks noGrp="1" noChangeArrowheads="1"/>
          </p:cNvSpPr>
          <p:nvPr>
            <p:ph type="ftr" sz="quarter" idx="11"/>
          </p:nvPr>
        </p:nvSpPr>
        <p:spPr>
          <a:xfrm>
            <a:off x="4165600" y="6200775"/>
            <a:ext cx="3860800" cy="476250"/>
          </a:xfrm>
        </p:spPr>
        <p:txBody>
          <a:bodyPr/>
          <a:lstStyle>
            <a:lvl1pPr>
              <a:defRPr sz="1800"/>
            </a:lvl1pPr>
          </a:lstStyle>
          <a:p>
            <a:endParaRPr lang="en-US" dirty="0"/>
          </a:p>
        </p:txBody>
      </p:sp>
      <p:sp>
        <p:nvSpPr>
          <p:cNvPr id="6" name="Rectangle 6"/>
          <p:cNvSpPr>
            <a:spLocks noGrp="1" noChangeArrowheads="1"/>
          </p:cNvSpPr>
          <p:nvPr>
            <p:ph type="sldNum" sz="quarter" idx="12"/>
          </p:nvPr>
        </p:nvSpPr>
        <p:spPr>
          <a:xfrm>
            <a:off x="8737600" y="6245225"/>
            <a:ext cx="2844800" cy="476250"/>
          </a:xfrm>
        </p:spPr>
        <p:txBody>
          <a:bodyPr/>
          <a:lstStyle>
            <a:lvl1pPr>
              <a:defRPr sz="1800"/>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98618490"/>
      </p:ext>
    </p:extLst>
  </p:cSld>
  <p:clrMapOvr>
    <a:masterClrMapping/>
  </p:clrMapOvr>
  <p:transition spd="med">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219539532"/>
      </p:ext>
    </p:extLst>
  </p:cSld>
  <p:clrMapOvr>
    <a:masterClrMapping/>
  </p:clrMapOvr>
  <p:transition spd="med">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539669104"/>
      </p:ext>
    </p:extLst>
  </p:cSld>
  <p:clrMapOvr>
    <a:masterClrMapping/>
  </p:clrMapOvr>
  <p:transition spd="med">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168088810"/>
      </p:ext>
    </p:extLst>
  </p:cSld>
  <p:clrMapOvr>
    <a:masterClrMapping/>
  </p:clrMapOvr>
  <p:transition spd="med">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8" name="Rectangle 7"/>
          <p:cNvSpPr>
            <a:spLocks noGrp="1" noChangeArrowheads="1"/>
          </p:cNvSpPr>
          <p:nvPr>
            <p:ph type="ftr" sz="quarter" idx="11"/>
          </p:nvPr>
        </p:nvSpPr>
        <p:spPr>
          <a:ln/>
        </p:spPr>
        <p:txBody>
          <a:bodyPr/>
          <a:lstStyle>
            <a:lvl1pPr>
              <a:defRPr/>
            </a:lvl1pPr>
          </a:lstStyle>
          <a:p>
            <a:endParaRPr lang="en-US" dirty="0"/>
          </a:p>
        </p:txBody>
      </p:sp>
      <p:sp>
        <p:nvSpPr>
          <p:cNvPr id="9"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285720368"/>
      </p:ext>
    </p:extLst>
  </p:cSld>
  <p:clrMapOvr>
    <a:masterClrMapping/>
  </p:clrMapOvr>
  <p:transition spd="med">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4" name="Rectangle 7"/>
          <p:cNvSpPr>
            <a:spLocks noGrp="1" noChangeArrowheads="1"/>
          </p:cNvSpPr>
          <p:nvPr>
            <p:ph type="ftr" sz="quarter" idx="11"/>
          </p:nvPr>
        </p:nvSpPr>
        <p:spPr>
          <a:ln/>
        </p:spPr>
        <p:txBody>
          <a:bodyPr/>
          <a:lstStyle>
            <a:lvl1pPr>
              <a:defRPr/>
            </a:lvl1pPr>
          </a:lstStyle>
          <a:p>
            <a:endParaRPr lang="en-US" dirty="0"/>
          </a:p>
        </p:txBody>
      </p:sp>
      <p:sp>
        <p:nvSpPr>
          <p:cNvPr id="5"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97681922"/>
      </p:ext>
    </p:extLst>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683562817"/>
      </p:ext>
    </p:extLst>
  </p:cSld>
  <p:clrMapOvr>
    <a:masterClrMapping/>
  </p:clrMapOvr>
  <p:transition spd="med">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3" name="Rectangle 7"/>
          <p:cNvSpPr>
            <a:spLocks noGrp="1" noChangeArrowheads="1"/>
          </p:cNvSpPr>
          <p:nvPr>
            <p:ph type="ftr" sz="quarter" idx="11"/>
          </p:nvPr>
        </p:nvSpPr>
        <p:spPr>
          <a:ln/>
        </p:spPr>
        <p:txBody>
          <a:bodyPr/>
          <a:lstStyle>
            <a:lvl1pPr>
              <a:defRPr/>
            </a:lvl1pPr>
          </a:lstStyle>
          <a:p>
            <a:endParaRPr lang="en-US" dirty="0"/>
          </a:p>
        </p:txBody>
      </p:sp>
      <p:sp>
        <p:nvSpPr>
          <p:cNvPr id="4"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12841939"/>
      </p:ext>
    </p:extLst>
  </p:cSld>
  <p:clrMapOvr>
    <a:masterClrMapping/>
  </p:clrMapOvr>
  <p:transition spd="med">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75732891"/>
      </p:ext>
    </p:extLst>
  </p:cSld>
  <p:clrMapOvr>
    <a:masterClrMapping/>
  </p:clrMapOvr>
  <p:transition spd="med">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044813747"/>
      </p:ext>
    </p:extLst>
  </p:cSld>
  <p:clrMapOvr>
    <a:masterClrMapping/>
  </p:clrMapOvr>
  <p:transition spd="med">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509210155"/>
      </p:ext>
    </p:extLst>
  </p:cSld>
  <p:clrMapOvr>
    <a:masterClrMapping/>
  </p:clrMapOvr>
  <p:transition spd="med">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4018" y="73026"/>
            <a:ext cx="2855383" cy="5870575"/>
          </a:xfrm>
        </p:spPr>
        <p:txBody>
          <a:bodyPr vert="eaVert"/>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a:xfrm>
            <a:off x="285751" y="73026"/>
            <a:ext cx="8365067"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51998913"/>
      </p:ext>
    </p:extLst>
  </p:cSld>
  <p:clrMapOvr>
    <a:masterClrMapping/>
  </p:clrMapOvr>
  <p:transition spd="med">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804181134"/>
      </p:ext>
    </p:extLst>
  </p:cSld>
  <p:clrMapOvr>
    <a:masterClrMapping/>
  </p:clrMapOvr>
  <p:transition spd="med">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Text Placeholder 2"/>
          <p:cNvSpPr>
            <a:spLocks noGrp="1"/>
          </p:cNvSpPr>
          <p:nvPr>
            <p:ph type="body"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993311495"/>
      </p:ext>
    </p:extLst>
  </p:cSld>
  <p:clrMapOvr>
    <a:masterClrMapping/>
  </p:clrMapOvr>
  <p:transition spd="med">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14400" y="2130426"/>
            <a:ext cx="10363200" cy="1470025"/>
          </a:xfrm>
        </p:spPr>
        <p:txBody>
          <a:bodyPr/>
          <a:lstStyle>
            <a:lvl1pPr algn="ctr">
              <a:defRPr sz="4400">
                <a:solidFill>
                  <a:schemeClr val="tx1"/>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1828800" y="3886200"/>
            <a:ext cx="8534400" cy="1752600"/>
          </a:xfrm>
        </p:spPr>
        <p:txBody>
          <a:bodyPr/>
          <a:lstStyle>
            <a:lvl1pPr marL="0" indent="0" algn="ctr">
              <a:defRPr sz="3200">
                <a:solidFill>
                  <a:srgbClr val="FF9900"/>
                </a:solidFill>
              </a:defRPr>
            </a:lvl1pPr>
          </a:lstStyle>
          <a:p>
            <a:r>
              <a:rPr lang="es-ES" smtClean="0"/>
              <a:t>Haga clic para modificar el estilo de subtítulo del patrón</a:t>
            </a:r>
            <a:endParaRPr lang="en-US"/>
          </a:p>
        </p:txBody>
      </p:sp>
      <p:sp>
        <p:nvSpPr>
          <p:cNvPr id="4" name="Rectangle 4"/>
          <p:cNvSpPr>
            <a:spLocks noGrp="1" noChangeArrowheads="1"/>
          </p:cNvSpPr>
          <p:nvPr>
            <p:ph type="dt" sz="half" idx="10"/>
          </p:nvPr>
        </p:nvSpPr>
        <p:spPr>
          <a:xfrm>
            <a:off x="609600" y="6245225"/>
            <a:ext cx="2844800" cy="476250"/>
          </a:xfrm>
        </p:spPr>
        <p:txBody>
          <a:bodyPr/>
          <a:lstStyle>
            <a:lvl1pPr>
              <a:defRPr sz="1800"/>
            </a:lvl1pPr>
          </a:lstStyle>
          <a:p>
            <a:fld id="{B61BEF0D-F0BB-DE4B-95CE-6DB70DBA9567}" type="datetimeFigureOut">
              <a:rPr lang="en-US" smtClean="0"/>
              <a:pPr/>
              <a:t>5/3/2017</a:t>
            </a:fld>
            <a:endParaRPr lang="en-US" dirty="0"/>
          </a:p>
        </p:txBody>
      </p:sp>
      <p:sp>
        <p:nvSpPr>
          <p:cNvPr id="5" name="Rectangle 5"/>
          <p:cNvSpPr>
            <a:spLocks noGrp="1" noChangeArrowheads="1"/>
          </p:cNvSpPr>
          <p:nvPr>
            <p:ph type="ftr" sz="quarter" idx="11"/>
          </p:nvPr>
        </p:nvSpPr>
        <p:spPr>
          <a:xfrm>
            <a:off x="4165600" y="6200775"/>
            <a:ext cx="3860800" cy="476250"/>
          </a:xfrm>
        </p:spPr>
        <p:txBody>
          <a:bodyPr/>
          <a:lstStyle>
            <a:lvl1pPr>
              <a:defRPr sz="1800"/>
            </a:lvl1pPr>
          </a:lstStyle>
          <a:p>
            <a:endParaRPr lang="en-US" dirty="0"/>
          </a:p>
        </p:txBody>
      </p:sp>
      <p:sp>
        <p:nvSpPr>
          <p:cNvPr id="6" name="Rectangle 6"/>
          <p:cNvSpPr>
            <a:spLocks noGrp="1" noChangeArrowheads="1"/>
          </p:cNvSpPr>
          <p:nvPr>
            <p:ph type="sldNum" sz="quarter" idx="12"/>
          </p:nvPr>
        </p:nvSpPr>
        <p:spPr>
          <a:xfrm>
            <a:off x="8737600" y="6245225"/>
            <a:ext cx="2844800" cy="476250"/>
          </a:xfrm>
        </p:spPr>
        <p:txBody>
          <a:bodyPr/>
          <a:lstStyle>
            <a:lvl1pPr>
              <a:defRPr sz="1800"/>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09393117"/>
      </p:ext>
    </p:extLst>
  </p:cSld>
  <p:clrMapOvr>
    <a:masterClrMapping/>
  </p:clrMapOvr>
  <p:transition spd="med">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53515181"/>
      </p:ext>
    </p:extLst>
  </p:cSld>
  <p:clrMapOvr>
    <a:masterClrMapping/>
  </p:clrMapOvr>
  <p:transition spd="med">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88085565"/>
      </p:ext>
    </p:extLst>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69588658"/>
      </p:ext>
    </p:extLst>
  </p:cSld>
  <p:clrMapOvr>
    <a:masterClrMapping/>
  </p:clrMapOvr>
  <p:transition spd="med">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4938104"/>
      </p:ext>
    </p:extLst>
  </p:cSld>
  <p:clrMapOvr>
    <a:masterClrMapping/>
  </p:clrMapOvr>
  <p:transition spd="med">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8" name="Rectangle 7"/>
          <p:cNvSpPr>
            <a:spLocks noGrp="1" noChangeArrowheads="1"/>
          </p:cNvSpPr>
          <p:nvPr>
            <p:ph type="ftr" sz="quarter" idx="11"/>
          </p:nvPr>
        </p:nvSpPr>
        <p:spPr>
          <a:ln/>
        </p:spPr>
        <p:txBody>
          <a:bodyPr/>
          <a:lstStyle>
            <a:lvl1pPr>
              <a:defRPr/>
            </a:lvl1pPr>
          </a:lstStyle>
          <a:p>
            <a:endParaRPr lang="en-US" dirty="0"/>
          </a:p>
        </p:txBody>
      </p:sp>
      <p:sp>
        <p:nvSpPr>
          <p:cNvPr id="9"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70694193"/>
      </p:ext>
    </p:extLst>
  </p:cSld>
  <p:clrMapOvr>
    <a:masterClrMapping/>
  </p:clrMapOvr>
  <p:transition spd="med">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4" name="Rectangle 7"/>
          <p:cNvSpPr>
            <a:spLocks noGrp="1" noChangeArrowheads="1"/>
          </p:cNvSpPr>
          <p:nvPr>
            <p:ph type="ftr" sz="quarter" idx="11"/>
          </p:nvPr>
        </p:nvSpPr>
        <p:spPr>
          <a:ln/>
        </p:spPr>
        <p:txBody>
          <a:bodyPr/>
          <a:lstStyle>
            <a:lvl1pPr>
              <a:defRPr/>
            </a:lvl1pPr>
          </a:lstStyle>
          <a:p>
            <a:endParaRPr lang="en-US" dirty="0"/>
          </a:p>
        </p:txBody>
      </p:sp>
      <p:sp>
        <p:nvSpPr>
          <p:cNvPr id="5"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045008200"/>
      </p:ext>
    </p:extLst>
  </p:cSld>
  <p:clrMapOvr>
    <a:masterClrMapping/>
  </p:clrMapOvr>
  <p:transition spd="med">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3" name="Rectangle 7"/>
          <p:cNvSpPr>
            <a:spLocks noGrp="1" noChangeArrowheads="1"/>
          </p:cNvSpPr>
          <p:nvPr>
            <p:ph type="ftr" sz="quarter" idx="11"/>
          </p:nvPr>
        </p:nvSpPr>
        <p:spPr>
          <a:ln/>
        </p:spPr>
        <p:txBody>
          <a:bodyPr/>
          <a:lstStyle>
            <a:lvl1pPr>
              <a:defRPr/>
            </a:lvl1pPr>
          </a:lstStyle>
          <a:p>
            <a:endParaRPr lang="en-US" dirty="0"/>
          </a:p>
        </p:txBody>
      </p:sp>
      <p:sp>
        <p:nvSpPr>
          <p:cNvPr id="4"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97477418"/>
      </p:ext>
    </p:extLst>
  </p:cSld>
  <p:clrMapOvr>
    <a:masterClrMapping/>
  </p:clrMapOvr>
  <p:transition spd="med">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055234529"/>
      </p:ext>
    </p:extLst>
  </p:cSld>
  <p:clrMapOvr>
    <a:masterClrMapping/>
  </p:clrMapOvr>
  <p:transition spd="med">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856211359"/>
      </p:ext>
    </p:extLst>
  </p:cSld>
  <p:clrMapOvr>
    <a:masterClrMapping/>
  </p:clrMapOvr>
  <p:transition spd="med">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15808517"/>
      </p:ext>
    </p:extLst>
  </p:cSld>
  <p:clrMapOvr>
    <a:masterClrMapping/>
  </p:clrMapOvr>
  <p:transition spd="med">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4018" y="73026"/>
            <a:ext cx="2855383" cy="5870575"/>
          </a:xfrm>
        </p:spPr>
        <p:txBody>
          <a:bodyPr vert="eaVert"/>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a:xfrm>
            <a:off x="285751" y="73026"/>
            <a:ext cx="8365067"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400434514"/>
      </p:ext>
    </p:extLst>
  </p:cSld>
  <p:clrMapOvr>
    <a:masterClrMapping/>
  </p:clrMapOvr>
  <p:transition spd="med">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91876312"/>
      </p:ext>
    </p:extLst>
  </p:cSld>
  <p:clrMapOvr>
    <a:masterClrMapping/>
  </p:clrMapOvr>
  <p:transition spd="med">
    <p:wipe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Text Placeholder 2"/>
          <p:cNvSpPr>
            <a:spLocks noGrp="1"/>
          </p:cNvSpPr>
          <p:nvPr>
            <p:ph type="body"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17744826"/>
      </p:ext>
    </p:extLst>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58405168"/>
      </p:ext>
    </p:extLst>
  </p:cSld>
  <p:clrMapOvr>
    <a:masterClrMapping/>
  </p:clrMapOvr>
  <p:transition spd="med">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14400" y="2130426"/>
            <a:ext cx="10363200" cy="1470025"/>
          </a:xfrm>
        </p:spPr>
        <p:txBody>
          <a:bodyPr/>
          <a:lstStyle>
            <a:lvl1pPr algn="ctr">
              <a:defRPr sz="4400">
                <a:solidFill>
                  <a:schemeClr val="tx1"/>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1828800" y="3886200"/>
            <a:ext cx="8534400" cy="1752600"/>
          </a:xfrm>
        </p:spPr>
        <p:txBody>
          <a:bodyPr/>
          <a:lstStyle>
            <a:lvl1pPr marL="0" indent="0" algn="ctr">
              <a:defRPr sz="3200">
                <a:solidFill>
                  <a:srgbClr val="FF9900"/>
                </a:solidFill>
              </a:defRPr>
            </a:lvl1pPr>
          </a:lstStyle>
          <a:p>
            <a:r>
              <a:rPr lang="es-ES" smtClean="0"/>
              <a:t>Haga clic para modificar el estilo de subtítulo del patrón</a:t>
            </a:r>
            <a:endParaRPr lang="en-US"/>
          </a:p>
        </p:txBody>
      </p:sp>
      <p:sp>
        <p:nvSpPr>
          <p:cNvPr id="4" name="Rectangle 4"/>
          <p:cNvSpPr>
            <a:spLocks noGrp="1" noChangeArrowheads="1"/>
          </p:cNvSpPr>
          <p:nvPr>
            <p:ph type="dt" sz="half" idx="10"/>
          </p:nvPr>
        </p:nvSpPr>
        <p:spPr>
          <a:xfrm>
            <a:off x="609600" y="6245225"/>
            <a:ext cx="2844800" cy="476250"/>
          </a:xfrm>
        </p:spPr>
        <p:txBody>
          <a:bodyPr/>
          <a:lstStyle>
            <a:lvl1pPr>
              <a:defRPr sz="1800"/>
            </a:lvl1pPr>
          </a:lstStyle>
          <a:p>
            <a:fld id="{B61BEF0D-F0BB-DE4B-95CE-6DB70DBA9567}" type="datetimeFigureOut">
              <a:rPr lang="en-US" smtClean="0"/>
              <a:pPr/>
              <a:t>5/3/2017</a:t>
            </a:fld>
            <a:endParaRPr lang="en-US" dirty="0"/>
          </a:p>
        </p:txBody>
      </p:sp>
      <p:sp>
        <p:nvSpPr>
          <p:cNvPr id="5" name="Rectangle 5"/>
          <p:cNvSpPr>
            <a:spLocks noGrp="1" noChangeArrowheads="1"/>
          </p:cNvSpPr>
          <p:nvPr>
            <p:ph type="ftr" sz="quarter" idx="11"/>
          </p:nvPr>
        </p:nvSpPr>
        <p:spPr>
          <a:xfrm>
            <a:off x="4165600" y="6200775"/>
            <a:ext cx="3860800" cy="476250"/>
          </a:xfrm>
        </p:spPr>
        <p:txBody>
          <a:bodyPr/>
          <a:lstStyle>
            <a:lvl1pPr>
              <a:defRPr sz="1800"/>
            </a:lvl1pPr>
          </a:lstStyle>
          <a:p>
            <a:endParaRPr lang="en-US" dirty="0"/>
          </a:p>
        </p:txBody>
      </p:sp>
      <p:sp>
        <p:nvSpPr>
          <p:cNvPr id="6" name="Rectangle 6"/>
          <p:cNvSpPr>
            <a:spLocks noGrp="1" noChangeArrowheads="1"/>
          </p:cNvSpPr>
          <p:nvPr>
            <p:ph type="sldNum" sz="quarter" idx="12"/>
          </p:nvPr>
        </p:nvSpPr>
        <p:spPr>
          <a:xfrm>
            <a:off x="8737600" y="6245225"/>
            <a:ext cx="2844800" cy="476250"/>
          </a:xfrm>
        </p:spPr>
        <p:txBody>
          <a:bodyPr/>
          <a:lstStyle>
            <a:lvl1pPr>
              <a:defRPr sz="1800"/>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978698879"/>
      </p:ext>
    </p:extLst>
  </p:cSld>
  <p:clrMapOvr>
    <a:masterClrMapping/>
  </p:clrMapOvr>
  <p:transition spd="med">
    <p:wipe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01080961"/>
      </p:ext>
    </p:extLst>
  </p:cSld>
  <p:clrMapOvr>
    <a:masterClrMapping/>
  </p:clrMapOvr>
  <p:transition spd="med">
    <p:wipe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68482352"/>
      </p:ext>
    </p:extLst>
  </p:cSld>
  <p:clrMapOvr>
    <a:masterClrMapping/>
  </p:clrMapOvr>
  <p:transition spd="med">
    <p:wipe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530116545"/>
      </p:ext>
    </p:extLst>
  </p:cSld>
  <p:clrMapOvr>
    <a:masterClrMapping/>
  </p:clrMapOvr>
  <p:transition spd="med">
    <p:wipe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8" name="Rectangle 7"/>
          <p:cNvSpPr>
            <a:spLocks noGrp="1" noChangeArrowheads="1"/>
          </p:cNvSpPr>
          <p:nvPr>
            <p:ph type="ftr" sz="quarter" idx="11"/>
          </p:nvPr>
        </p:nvSpPr>
        <p:spPr>
          <a:ln/>
        </p:spPr>
        <p:txBody>
          <a:bodyPr/>
          <a:lstStyle>
            <a:lvl1pPr>
              <a:defRPr/>
            </a:lvl1pPr>
          </a:lstStyle>
          <a:p>
            <a:endParaRPr lang="en-US" dirty="0"/>
          </a:p>
        </p:txBody>
      </p:sp>
      <p:sp>
        <p:nvSpPr>
          <p:cNvPr id="9"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09937784"/>
      </p:ext>
    </p:extLst>
  </p:cSld>
  <p:clrMapOvr>
    <a:masterClrMapping/>
  </p:clrMapOvr>
  <p:transition spd="med">
    <p:wipe di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4" name="Rectangle 7"/>
          <p:cNvSpPr>
            <a:spLocks noGrp="1" noChangeArrowheads="1"/>
          </p:cNvSpPr>
          <p:nvPr>
            <p:ph type="ftr" sz="quarter" idx="11"/>
          </p:nvPr>
        </p:nvSpPr>
        <p:spPr>
          <a:ln/>
        </p:spPr>
        <p:txBody>
          <a:bodyPr/>
          <a:lstStyle>
            <a:lvl1pPr>
              <a:defRPr/>
            </a:lvl1pPr>
          </a:lstStyle>
          <a:p>
            <a:endParaRPr lang="en-US" dirty="0"/>
          </a:p>
        </p:txBody>
      </p:sp>
      <p:sp>
        <p:nvSpPr>
          <p:cNvPr id="5"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34888058"/>
      </p:ext>
    </p:extLst>
  </p:cSld>
  <p:clrMapOvr>
    <a:masterClrMapping/>
  </p:clrMapOvr>
  <p:transition spd="med">
    <p:wipe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3" name="Rectangle 7"/>
          <p:cNvSpPr>
            <a:spLocks noGrp="1" noChangeArrowheads="1"/>
          </p:cNvSpPr>
          <p:nvPr>
            <p:ph type="ftr" sz="quarter" idx="11"/>
          </p:nvPr>
        </p:nvSpPr>
        <p:spPr>
          <a:ln/>
        </p:spPr>
        <p:txBody>
          <a:bodyPr/>
          <a:lstStyle>
            <a:lvl1pPr>
              <a:defRPr/>
            </a:lvl1pPr>
          </a:lstStyle>
          <a:p>
            <a:endParaRPr lang="en-US" dirty="0"/>
          </a:p>
        </p:txBody>
      </p:sp>
      <p:sp>
        <p:nvSpPr>
          <p:cNvPr id="4"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09660910"/>
      </p:ext>
    </p:extLst>
  </p:cSld>
  <p:clrMapOvr>
    <a:masterClrMapping/>
  </p:clrMapOvr>
  <p:transition spd="med">
    <p:wipe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71867720"/>
      </p:ext>
    </p:extLst>
  </p:cSld>
  <p:clrMapOvr>
    <a:masterClrMapping/>
  </p:clrMapOvr>
  <p:transition spd="med">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17953838"/>
      </p:ext>
    </p:extLst>
  </p:cSld>
  <p:clrMapOvr>
    <a:masterClrMapping/>
  </p:clrMapOvr>
  <p:transition spd="med">
    <p:wipe di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94950244"/>
      </p:ext>
    </p:extLst>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8" name="Rectangle 7"/>
          <p:cNvSpPr>
            <a:spLocks noGrp="1" noChangeArrowheads="1"/>
          </p:cNvSpPr>
          <p:nvPr>
            <p:ph type="ftr" sz="quarter" idx="11"/>
          </p:nvPr>
        </p:nvSpPr>
        <p:spPr>
          <a:ln/>
        </p:spPr>
        <p:txBody>
          <a:bodyPr/>
          <a:lstStyle>
            <a:lvl1pPr>
              <a:defRPr/>
            </a:lvl1pPr>
          </a:lstStyle>
          <a:p>
            <a:endParaRPr lang="en-US" dirty="0"/>
          </a:p>
        </p:txBody>
      </p:sp>
      <p:sp>
        <p:nvSpPr>
          <p:cNvPr id="9"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89427938"/>
      </p:ext>
    </p:extLst>
  </p:cSld>
  <p:clrMapOvr>
    <a:masterClrMapping/>
  </p:clrMapOvr>
  <p:transition spd="med">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4018" y="73026"/>
            <a:ext cx="2855383" cy="5870575"/>
          </a:xfrm>
        </p:spPr>
        <p:txBody>
          <a:bodyPr vert="eaVert"/>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a:xfrm>
            <a:off x="285751" y="73026"/>
            <a:ext cx="8365067"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48997187"/>
      </p:ext>
    </p:extLst>
  </p:cSld>
  <p:clrMapOvr>
    <a:masterClrMapping/>
  </p:clrMapOvr>
  <p:transition spd="med">
    <p:wipe di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34070710"/>
      </p:ext>
    </p:extLst>
  </p:cSld>
  <p:clrMapOvr>
    <a:masterClrMapping/>
  </p:clrMapOvr>
  <p:transition spd="med">
    <p:wipe di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Text Placeholder 2"/>
          <p:cNvSpPr>
            <a:spLocks noGrp="1"/>
          </p:cNvSpPr>
          <p:nvPr>
            <p:ph type="body"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0223926"/>
      </p:ext>
    </p:extLst>
  </p:cSld>
  <p:clrMapOvr>
    <a:masterClrMapping/>
  </p:clrMapOvr>
  <p:transition spd="med">
    <p:wipe di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14400" y="2130426"/>
            <a:ext cx="10363200" cy="1470025"/>
          </a:xfrm>
        </p:spPr>
        <p:txBody>
          <a:bodyPr/>
          <a:lstStyle>
            <a:lvl1pPr algn="ctr">
              <a:defRPr sz="4400">
                <a:solidFill>
                  <a:schemeClr val="tx1"/>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1828800" y="3886200"/>
            <a:ext cx="8534400" cy="1752600"/>
          </a:xfrm>
        </p:spPr>
        <p:txBody>
          <a:bodyPr/>
          <a:lstStyle>
            <a:lvl1pPr marL="0" indent="0" algn="ctr">
              <a:defRPr sz="3200">
                <a:solidFill>
                  <a:srgbClr val="FF9900"/>
                </a:solidFill>
              </a:defRPr>
            </a:lvl1pPr>
          </a:lstStyle>
          <a:p>
            <a:r>
              <a:rPr lang="es-ES" smtClean="0"/>
              <a:t>Haga clic para modificar el estilo de subtítulo del patrón</a:t>
            </a:r>
            <a:endParaRPr lang="en-US"/>
          </a:p>
        </p:txBody>
      </p:sp>
      <p:sp>
        <p:nvSpPr>
          <p:cNvPr id="4" name="Rectangle 4"/>
          <p:cNvSpPr>
            <a:spLocks noGrp="1" noChangeArrowheads="1"/>
          </p:cNvSpPr>
          <p:nvPr>
            <p:ph type="dt" sz="half" idx="10"/>
          </p:nvPr>
        </p:nvSpPr>
        <p:spPr>
          <a:xfrm>
            <a:off x="609600" y="6245225"/>
            <a:ext cx="2844800" cy="476250"/>
          </a:xfrm>
        </p:spPr>
        <p:txBody>
          <a:bodyPr/>
          <a:lstStyle>
            <a:lvl1pPr>
              <a:defRPr sz="1800"/>
            </a:lvl1pPr>
          </a:lstStyle>
          <a:p>
            <a:fld id="{B61BEF0D-F0BB-DE4B-95CE-6DB70DBA9567}" type="datetimeFigureOut">
              <a:rPr lang="en-US" smtClean="0"/>
              <a:pPr/>
              <a:t>5/3/2017</a:t>
            </a:fld>
            <a:endParaRPr lang="en-US" dirty="0"/>
          </a:p>
        </p:txBody>
      </p:sp>
      <p:sp>
        <p:nvSpPr>
          <p:cNvPr id="5" name="Rectangle 5"/>
          <p:cNvSpPr>
            <a:spLocks noGrp="1" noChangeArrowheads="1"/>
          </p:cNvSpPr>
          <p:nvPr>
            <p:ph type="ftr" sz="quarter" idx="11"/>
          </p:nvPr>
        </p:nvSpPr>
        <p:spPr>
          <a:xfrm>
            <a:off x="4165600" y="6200775"/>
            <a:ext cx="3860800" cy="476250"/>
          </a:xfrm>
        </p:spPr>
        <p:txBody>
          <a:bodyPr/>
          <a:lstStyle>
            <a:lvl1pPr>
              <a:defRPr sz="1800"/>
            </a:lvl1pPr>
          </a:lstStyle>
          <a:p>
            <a:endParaRPr lang="en-US" dirty="0"/>
          </a:p>
        </p:txBody>
      </p:sp>
      <p:sp>
        <p:nvSpPr>
          <p:cNvPr id="6" name="Rectangle 6"/>
          <p:cNvSpPr>
            <a:spLocks noGrp="1" noChangeArrowheads="1"/>
          </p:cNvSpPr>
          <p:nvPr>
            <p:ph type="sldNum" sz="quarter" idx="12"/>
          </p:nvPr>
        </p:nvSpPr>
        <p:spPr>
          <a:xfrm>
            <a:off x="8737600" y="6245225"/>
            <a:ext cx="2844800" cy="476250"/>
          </a:xfrm>
        </p:spPr>
        <p:txBody>
          <a:bodyPr/>
          <a:lstStyle>
            <a:lvl1pPr>
              <a:defRPr sz="1800"/>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76523820"/>
      </p:ext>
    </p:extLst>
  </p:cSld>
  <p:clrMapOvr>
    <a:masterClrMapping/>
  </p:clrMapOvr>
  <p:transition spd="med">
    <p:wipe di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19762563"/>
      </p:ext>
    </p:extLst>
  </p:cSld>
  <p:clrMapOvr>
    <a:masterClrMapping/>
  </p:clrMapOvr>
  <p:transition spd="med">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226779079"/>
      </p:ext>
    </p:extLst>
  </p:cSld>
  <p:clrMapOvr>
    <a:masterClrMapping/>
  </p:clrMapOvr>
  <p:transition spd="med">
    <p:wipe di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045201878"/>
      </p:ext>
    </p:extLst>
  </p:cSld>
  <p:clrMapOvr>
    <a:masterClrMapping/>
  </p:clrMapOvr>
  <p:transition spd="med">
    <p:wipe di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E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8" name="Rectangle 7"/>
          <p:cNvSpPr>
            <a:spLocks noGrp="1" noChangeArrowheads="1"/>
          </p:cNvSpPr>
          <p:nvPr>
            <p:ph type="ftr" sz="quarter" idx="11"/>
          </p:nvPr>
        </p:nvSpPr>
        <p:spPr>
          <a:ln/>
        </p:spPr>
        <p:txBody>
          <a:bodyPr/>
          <a:lstStyle>
            <a:lvl1pPr>
              <a:defRPr/>
            </a:lvl1pPr>
          </a:lstStyle>
          <a:p>
            <a:endParaRPr lang="en-US" dirty="0"/>
          </a:p>
        </p:txBody>
      </p:sp>
      <p:sp>
        <p:nvSpPr>
          <p:cNvPr id="9"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65804611"/>
      </p:ext>
    </p:extLst>
  </p:cSld>
  <p:clrMapOvr>
    <a:masterClrMapping/>
  </p:clrMapOvr>
  <p:transition spd="med">
    <p:wipe dir="d"/>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4" name="Rectangle 7"/>
          <p:cNvSpPr>
            <a:spLocks noGrp="1" noChangeArrowheads="1"/>
          </p:cNvSpPr>
          <p:nvPr>
            <p:ph type="ftr" sz="quarter" idx="11"/>
          </p:nvPr>
        </p:nvSpPr>
        <p:spPr>
          <a:ln/>
        </p:spPr>
        <p:txBody>
          <a:bodyPr/>
          <a:lstStyle>
            <a:lvl1pPr>
              <a:defRPr/>
            </a:lvl1pPr>
          </a:lstStyle>
          <a:p>
            <a:endParaRPr lang="en-US" dirty="0"/>
          </a:p>
        </p:txBody>
      </p:sp>
      <p:sp>
        <p:nvSpPr>
          <p:cNvPr id="5"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95454165"/>
      </p:ext>
    </p:extLst>
  </p:cSld>
  <p:clrMapOvr>
    <a:masterClrMapping/>
  </p:clrMapOvr>
  <p:transition spd="med">
    <p:wipe dir="d"/>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3" name="Rectangle 7"/>
          <p:cNvSpPr>
            <a:spLocks noGrp="1" noChangeArrowheads="1"/>
          </p:cNvSpPr>
          <p:nvPr>
            <p:ph type="ftr" sz="quarter" idx="11"/>
          </p:nvPr>
        </p:nvSpPr>
        <p:spPr>
          <a:ln/>
        </p:spPr>
        <p:txBody>
          <a:bodyPr/>
          <a:lstStyle>
            <a:lvl1pPr>
              <a:defRPr/>
            </a:lvl1pPr>
          </a:lstStyle>
          <a:p>
            <a:endParaRPr lang="en-US" dirty="0"/>
          </a:p>
        </p:txBody>
      </p:sp>
      <p:sp>
        <p:nvSpPr>
          <p:cNvPr id="4"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77764165"/>
      </p:ext>
    </p:extLst>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4" name="Rectangle 7"/>
          <p:cNvSpPr>
            <a:spLocks noGrp="1" noChangeArrowheads="1"/>
          </p:cNvSpPr>
          <p:nvPr>
            <p:ph type="ftr" sz="quarter" idx="11"/>
          </p:nvPr>
        </p:nvSpPr>
        <p:spPr>
          <a:ln/>
        </p:spPr>
        <p:txBody>
          <a:bodyPr/>
          <a:lstStyle>
            <a:lvl1pPr>
              <a:defRPr/>
            </a:lvl1pPr>
          </a:lstStyle>
          <a:p>
            <a:endParaRPr lang="en-US" dirty="0"/>
          </a:p>
        </p:txBody>
      </p:sp>
      <p:sp>
        <p:nvSpPr>
          <p:cNvPr id="5"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655691904"/>
      </p:ext>
    </p:extLst>
  </p:cSld>
  <p:clrMapOvr>
    <a:masterClrMapping/>
  </p:clrMapOvr>
  <p:transition spd="med">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752762327"/>
      </p:ext>
    </p:extLst>
  </p:cSld>
  <p:clrMapOvr>
    <a:masterClrMapping/>
  </p:clrMapOvr>
  <p:transition spd="med">
    <p:wipe dir="d"/>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899261321"/>
      </p:ext>
    </p:extLst>
  </p:cSld>
  <p:clrMapOvr>
    <a:masterClrMapping/>
  </p:clrMapOvr>
  <p:transition spd="med">
    <p:wipe di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57293186"/>
      </p:ext>
    </p:extLst>
  </p:cSld>
  <p:clrMapOvr>
    <a:masterClrMapping/>
  </p:clrMapOvr>
  <p:transition spd="med">
    <p:wipe di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4018" y="73026"/>
            <a:ext cx="2855383" cy="5870575"/>
          </a:xfrm>
        </p:spPr>
        <p:txBody>
          <a:bodyPr vert="eaVert"/>
          <a:lstStyle/>
          <a:p>
            <a:r>
              <a:rPr lang="es-ES" smtClean="0"/>
              <a:t>Haga clic para modificar el estilo de título del patrón</a:t>
            </a:r>
            <a:endParaRPr lang="es-ES"/>
          </a:p>
        </p:txBody>
      </p:sp>
      <p:sp>
        <p:nvSpPr>
          <p:cNvPr id="3" name="Vertical Text Placeholder 2"/>
          <p:cNvSpPr>
            <a:spLocks noGrp="1"/>
          </p:cNvSpPr>
          <p:nvPr>
            <p:ph type="body" orient="vert" idx="1"/>
          </p:nvPr>
        </p:nvSpPr>
        <p:spPr>
          <a:xfrm>
            <a:off x="285751" y="73026"/>
            <a:ext cx="8365067"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5" name="Rectangle 7"/>
          <p:cNvSpPr>
            <a:spLocks noGrp="1" noChangeArrowheads="1"/>
          </p:cNvSpPr>
          <p:nvPr>
            <p:ph type="ftr" sz="quarter" idx="11"/>
          </p:nvPr>
        </p:nvSpPr>
        <p:spPr>
          <a:ln/>
        </p:spPr>
        <p:txBody>
          <a:bodyPr/>
          <a:lstStyle>
            <a:lvl1pPr>
              <a:defRPr/>
            </a:lvl1pPr>
          </a:lstStyle>
          <a:p>
            <a:endParaRPr lang="en-US" dirty="0"/>
          </a:p>
        </p:txBody>
      </p:sp>
      <p:sp>
        <p:nvSpPr>
          <p:cNvPr id="6"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997714655"/>
      </p:ext>
    </p:extLst>
  </p:cSld>
  <p:clrMapOvr>
    <a:masterClrMapping/>
  </p:clrMapOvr>
  <p:transition spd="med">
    <p:wipe dir="d"/>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Content Placeholder 2"/>
          <p:cNvSpPr>
            <a:spLocks noGrp="1"/>
          </p:cNvSpPr>
          <p:nvPr>
            <p:ph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81973031"/>
      </p:ext>
    </p:extLst>
  </p:cSld>
  <p:clrMapOvr>
    <a:masterClrMapping/>
  </p:clrMapOvr>
  <p:transition spd="med">
    <p:wipe dir="d"/>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85751" y="73025"/>
            <a:ext cx="10972800" cy="609600"/>
          </a:xfrm>
        </p:spPr>
        <p:txBody>
          <a:bodyPr/>
          <a:lstStyle/>
          <a:p>
            <a:r>
              <a:rPr lang="es-ES" smtClean="0"/>
              <a:t>Haga clic para modificar el estilo de título del patrón</a:t>
            </a:r>
            <a:endParaRPr lang="es-ES"/>
          </a:p>
        </p:txBody>
      </p:sp>
      <p:sp>
        <p:nvSpPr>
          <p:cNvPr id="3" name="Text Placeholder 2"/>
          <p:cNvSpPr>
            <a:spLocks noGrp="1"/>
          </p:cNvSpPr>
          <p:nvPr>
            <p:ph type="body" sz="half" idx="1"/>
          </p:nvPr>
        </p:nvSpPr>
        <p:spPr>
          <a:xfrm>
            <a:off x="467784" y="914400"/>
            <a:ext cx="5518149"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Content Placeholder 3"/>
          <p:cNvSpPr>
            <a:spLocks noGrp="1"/>
          </p:cNvSpPr>
          <p:nvPr>
            <p:ph sz="half" idx="2"/>
          </p:nvPr>
        </p:nvSpPr>
        <p:spPr>
          <a:xfrm>
            <a:off x="6189133" y="914400"/>
            <a:ext cx="5520267" cy="5029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773006619"/>
      </p:ext>
    </p:extLst>
  </p:cSld>
  <p:clrMapOvr>
    <a:masterClrMapping/>
  </p:clrMapOvr>
  <p:transition spd="med">
    <p:wipe dir="d"/>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34624246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8935602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3147367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1565057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3" name="Rectangle 7"/>
          <p:cNvSpPr>
            <a:spLocks noGrp="1" noChangeArrowheads="1"/>
          </p:cNvSpPr>
          <p:nvPr>
            <p:ph type="ftr" sz="quarter" idx="11"/>
          </p:nvPr>
        </p:nvSpPr>
        <p:spPr>
          <a:ln/>
        </p:spPr>
        <p:txBody>
          <a:bodyPr/>
          <a:lstStyle>
            <a:lvl1pPr>
              <a:defRPr/>
            </a:lvl1pPr>
          </a:lstStyle>
          <a:p>
            <a:endParaRPr lang="en-US" dirty="0"/>
          </a:p>
        </p:txBody>
      </p:sp>
      <p:sp>
        <p:nvSpPr>
          <p:cNvPr id="4"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68091847"/>
      </p:ext>
    </p:extLst>
  </p:cSld>
  <p:clrMapOvr>
    <a:masterClrMapping/>
  </p:clrMapOvr>
  <p:transition spd="med">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15050734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3"/>
          <p:cNvSpPr>
            <a:spLocks noGrp="1"/>
          </p:cNvSpPr>
          <p:nvPr>
            <p:ph type="ftr" sz="quarter" idx="11"/>
          </p:nvPr>
        </p:nvSpPr>
        <p:spPr/>
        <p:txBody>
          <a:bodyPr/>
          <a:lstStyle/>
          <a:p>
            <a:endParaRPr lang="en-US" dirty="0">
              <a:solidFill>
                <a:prstClr val="white"/>
              </a:solidFill>
            </a:endParaRPr>
          </a:p>
        </p:txBody>
      </p:sp>
      <p:sp>
        <p:nvSpPr>
          <p:cNvPr id="6"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34095668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2"/>
          <p:cNvSpPr>
            <a:spLocks noGrp="1"/>
          </p:cNvSpPr>
          <p:nvPr>
            <p:ph type="ftr" sz="quarter" idx="11"/>
          </p:nvPr>
        </p:nvSpPr>
        <p:spPr/>
        <p:txBody>
          <a:bodyPr/>
          <a:lstStyle/>
          <a:p>
            <a:endParaRPr lang="en-US" dirty="0">
              <a:solidFill>
                <a:prstClr val="white"/>
              </a:solidFill>
            </a:endParaRPr>
          </a:p>
        </p:txBody>
      </p:sp>
      <p:sp>
        <p:nvSpPr>
          <p:cNvPr id="6"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27409487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5"/>
          <p:cNvSpPr>
            <a:spLocks noGrp="1"/>
          </p:cNvSpPr>
          <p:nvPr>
            <p:ph type="ftr" sz="quarter" idx="11"/>
          </p:nvPr>
        </p:nvSpPr>
        <p:spPr/>
        <p:txBody>
          <a:bodyPr/>
          <a:lstStyle/>
          <a:p>
            <a:endParaRPr lang="en-US" dirty="0">
              <a:solidFill>
                <a:prstClr val="white"/>
              </a:solidFill>
            </a:endParaRPr>
          </a:p>
        </p:txBody>
      </p:sp>
      <p:sp>
        <p:nvSpPr>
          <p:cNvPr id="6"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22391664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944023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1139384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30644331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784627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23732724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4"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2537081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E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773808368"/>
      </p:ext>
    </p:extLst>
  </p:cSld>
  <p:clrMapOvr>
    <a:masterClrMapping/>
  </p:clrMapOvr>
  <p:transition spd="med">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4"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5297497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39640663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5/3/2017</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601068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E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6"/>
          <p:cNvSpPr>
            <a:spLocks noGrp="1" noChangeArrowheads="1"/>
          </p:cNvSpPr>
          <p:nvPr>
            <p:ph type="dt" sz="half" idx="10"/>
          </p:nvPr>
        </p:nvSpPr>
        <p:spPr>
          <a:ln/>
        </p:spPr>
        <p:txBody>
          <a:bodyPr/>
          <a:lstStyle>
            <a:lvl1pPr>
              <a:defRPr/>
            </a:lvl1pPr>
          </a:lstStyle>
          <a:p>
            <a:fld id="{B61BEF0D-F0BB-DE4B-95CE-6DB70DBA9567}" type="datetimeFigureOut">
              <a:rPr lang="en-US" smtClean="0"/>
              <a:pPr/>
              <a:t>5/3/2017</a:t>
            </a:fld>
            <a:endParaRPr lang="en-US" dirty="0"/>
          </a:p>
        </p:txBody>
      </p:sp>
      <p:sp>
        <p:nvSpPr>
          <p:cNvPr id="6" name="Rectangle 7"/>
          <p:cNvSpPr>
            <a:spLocks noGrp="1" noChangeArrowheads="1"/>
          </p:cNvSpPr>
          <p:nvPr>
            <p:ph type="ftr" sz="quarter" idx="11"/>
          </p:nvPr>
        </p:nvSpPr>
        <p:spPr>
          <a:ln/>
        </p:spPr>
        <p:txBody>
          <a:bodyPr/>
          <a:lstStyle>
            <a:lvl1pPr>
              <a:defRPr/>
            </a:lvl1pPr>
          </a:lstStyle>
          <a:p>
            <a:endParaRPr lang="en-US" dirty="0"/>
          </a:p>
        </p:txBody>
      </p:sp>
      <p:sp>
        <p:nvSpPr>
          <p:cNvPr id="7" name="Rectangle 8"/>
          <p:cNvSpPr>
            <a:spLocks noGrp="1" noChangeArrowheads="1"/>
          </p:cNvSpPr>
          <p:nvPr>
            <p:ph type="sldNum" sz="quarter" idx="12"/>
          </p:nvPr>
        </p:nvSpPr>
        <p:spPr>
          <a:ln/>
        </p:spPr>
        <p:txBody>
          <a:bodyPr/>
          <a:lstStyle>
            <a:lvl1pPr>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431954271"/>
      </p:ext>
    </p:extLst>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jpe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1.jpe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1.jpe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theme" Target="../theme/theme6.xml"/><Relationship Id="rId3" Type="http://schemas.openxmlformats.org/officeDocument/2006/relationships/slideLayout" Target="../slideLayouts/slideLayout68.xml"/><Relationship Id="rId21" Type="http://schemas.openxmlformats.org/officeDocument/2006/relationships/image" Target="../media/image5.png"/><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image" Target="../media/image4.png"/><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image" Target="../media/image3.png"/><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5"/>
          <a:srcRect/>
          <a:stretch>
            <a:fillRect r="-16866"/>
          </a:stretch>
        </a:blip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3075" name="Rectangle 3"/>
          <p:cNvSpPr>
            <a:spLocks noChangeArrowheads="1"/>
          </p:cNvSpPr>
          <p:nvPr/>
        </p:nvSpPr>
        <p:spPr bwMode="auto">
          <a:xfrm>
            <a:off x="0" y="6200776"/>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10244" name="Rectangle 4"/>
          <p:cNvSpPr>
            <a:spLocks noGrp="1" noChangeArrowheads="1"/>
          </p:cNvSpPr>
          <p:nvPr>
            <p:ph type="body" idx="1"/>
          </p:nvPr>
        </p:nvSpPr>
        <p:spPr bwMode="auto">
          <a:xfrm>
            <a:off x="467784" y="914400"/>
            <a:ext cx="11241616"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245" name="Rectangle 5"/>
          <p:cNvSpPr>
            <a:spLocks noGrp="1" noChangeArrowheads="1"/>
          </p:cNvSpPr>
          <p:nvPr>
            <p:ph type="title"/>
          </p:nvPr>
        </p:nvSpPr>
        <p:spPr bwMode="auto">
          <a:xfrm>
            <a:off x="285751" y="73025"/>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3078" name="Rectangle 6"/>
          <p:cNvSpPr>
            <a:spLocks noGrp="1" noChangeArrowheads="1"/>
          </p:cNvSpPr>
          <p:nvPr>
            <p:ph type="dt" sz="half" idx="2"/>
          </p:nvPr>
        </p:nvSpPr>
        <p:spPr bwMode="auto">
          <a:xfrm>
            <a:off x="609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1600">
                <a:solidFill>
                  <a:srgbClr val="005AB4"/>
                </a:solidFill>
              </a:defRPr>
            </a:lvl1pPr>
          </a:lstStyle>
          <a:p>
            <a:fld id="{B61BEF0D-F0BB-DE4B-95CE-6DB70DBA9567}" type="datetimeFigureOut">
              <a:rPr lang="en-US" smtClean="0"/>
              <a:pPr/>
              <a:t>5/3/2017</a:t>
            </a:fld>
            <a:endParaRPr lang="en-US" dirty="0"/>
          </a:p>
        </p:txBody>
      </p:sp>
      <p:sp>
        <p:nvSpPr>
          <p:cNvPr id="3079" name="Rectangle 7"/>
          <p:cNvSpPr>
            <a:spLocks noGrp="1" noChangeArrowheads="1"/>
          </p:cNvSpPr>
          <p:nvPr>
            <p:ph type="ftr" sz="quarter" idx="3"/>
          </p:nvPr>
        </p:nvSpPr>
        <p:spPr bwMode="auto">
          <a:xfrm>
            <a:off x="3623734" y="6315075"/>
            <a:ext cx="4944533"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a:defRPr sz="1600">
                <a:solidFill>
                  <a:srgbClr val="005AB4"/>
                </a:solidFill>
              </a:defRPr>
            </a:lvl1pPr>
          </a:lstStyle>
          <a:p>
            <a:endParaRPr lang="en-US" dirty="0"/>
          </a:p>
        </p:txBody>
      </p:sp>
      <p:sp>
        <p:nvSpPr>
          <p:cNvPr id="3080" name="Rectangle 8"/>
          <p:cNvSpPr>
            <a:spLocks noGrp="1" noChangeArrowheads="1"/>
          </p:cNvSpPr>
          <p:nvPr>
            <p:ph type="sldNum" sz="quarter" idx="4"/>
          </p:nvPr>
        </p:nvSpPr>
        <p:spPr bwMode="auto">
          <a:xfrm>
            <a:off x="8737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a:defRPr sz="1600">
                <a:solidFill>
                  <a:srgbClr val="005AB4"/>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71164376"/>
      </p:ext>
    </p:extLst>
  </p:cSld>
  <p:clrMap bg1="dk2" tx1="lt1" bg2="dk1"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ransition spd="med">
    <p:wipe dir="d"/>
  </p:transition>
  <p:txStyles>
    <p:titleStyle>
      <a:lvl1pPr algn="l" rtl="0" eaLnBrk="1" fontAlgn="base" hangingPunct="1">
        <a:spcBef>
          <a:spcPct val="0"/>
        </a:spcBef>
        <a:spcAft>
          <a:spcPct val="0"/>
        </a:spcAft>
        <a:defRPr sz="3200">
          <a:solidFill>
            <a:srgbClr val="005AB4"/>
          </a:solidFill>
          <a:latin typeface="+mj-lt"/>
          <a:ea typeface="+mj-ea"/>
          <a:cs typeface="+mj-cs"/>
        </a:defRPr>
      </a:lvl1pPr>
      <a:lvl2pPr algn="l" rtl="0" eaLnBrk="1" fontAlgn="base" hangingPunct="1">
        <a:spcBef>
          <a:spcPct val="0"/>
        </a:spcBef>
        <a:spcAft>
          <a:spcPct val="0"/>
        </a:spcAft>
        <a:defRPr sz="3200">
          <a:solidFill>
            <a:srgbClr val="005AB4"/>
          </a:solidFill>
          <a:latin typeface="Arial" charset="0"/>
        </a:defRPr>
      </a:lvl2pPr>
      <a:lvl3pPr algn="l" rtl="0" eaLnBrk="1" fontAlgn="base" hangingPunct="1">
        <a:spcBef>
          <a:spcPct val="0"/>
        </a:spcBef>
        <a:spcAft>
          <a:spcPct val="0"/>
        </a:spcAft>
        <a:defRPr sz="3200">
          <a:solidFill>
            <a:srgbClr val="005AB4"/>
          </a:solidFill>
          <a:latin typeface="Arial" charset="0"/>
        </a:defRPr>
      </a:lvl3pPr>
      <a:lvl4pPr algn="l" rtl="0" eaLnBrk="1" fontAlgn="base" hangingPunct="1">
        <a:spcBef>
          <a:spcPct val="0"/>
        </a:spcBef>
        <a:spcAft>
          <a:spcPct val="0"/>
        </a:spcAft>
        <a:defRPr sz="3200">
          <a:solidFill>
            <a:srgbClr val="005AB4"/>
          </a:solidFill>
          <a:latin typeface="Arial" charset="0"/>
        </a:defRPr>
      </a:lvl4pPr>
      <a:lvl5pPr algn="l" rtl="0" eaLnBrk="1" fontAlgn="base" hangingPunct="1">
        <a:spcBef>
          <a:spcPct val="0"/>
        </a:spcBef>
        <a:spcAft>
          <a:spcPct val="0"/>
        </a:spcAft>
        <a:defRPr sz="3200">
          <a:solidFill>
            <a:srgbClr val="005AB4"/>
          </a:solidFill>
          <a:latin typeface="Arial" charset="0"/>
        </a:defRPr>
      </a:lvl5pPr>
      <a:lvl6pPr marL="457200" algn="l" rtl="0" eaLnBrk="1" fontAlgn="base" hangingPunct="1">
        <a:spcBef>
          <a:spcPct val="0"/>
        </a:spcBef>
        <a:spcAft>
          <a:spcPct val="0"/>
        </a:spcAft>
        <a:defRPr sz="3200">
          <a:solidFill>
            <a:srgbClr val="005AB4"/>
          </a:solidFill>
          <a:latin typeface="Arial" charset="0"/>
        </a:defRPr>
      </a:lvl6pPr>
      <a:lvl7pPr marL="914400" algn="l" rtl="0" eaLnBrk="1" fontAlgn="base" hangingPunct="1">
        <a:spcBef>
          <a:spcPct val="0"/>
        </a:spcBef>
        <a:spcAft>
          <a:spcPct val="0"/>
        </a:spcAft>
        <a:defRPr sz="3200">
          <a:solidFill>
            <a:srgbClr val="005AB4"/>
          </a:solidFill>
          <a:latin typeface="Arial" charset="0"/>
        </a:defRPr>
      </a:lvl7pPr>
      <a:lvl8pPr marL="1371600" algn="l" rtl="0" eaLnBrk="1" fontAlgn="base" hangingPunct="1">
        <a:spcBef>
          <a:spcPct val="0"/>
        </a:spcBef>
        <a:spcAft>
          <a:spcPct val="0"/>
        </a:spcAft>
        <a:defRPr sz="3200">
          <a:solidFill>
            <a:srgbClr val="005AB4"/>
          </a:solidFill>
          <a:latin typeface="Arial" charset="0"/>
        </a:defRPr>
      </a:lvl8pPr>
      <a:lvl9pPr marL="1828800" algn="l" rtl="0" eaLnBrk="1" fontAlgn="base" hangingPunct="1">
        <a:spcBef>
          <a:spcPct val="0"/>
        </a:spcBef>
        <a:spcAft>
          <a:spcPct val="0"/>
        </a:spcAft>
        <a:defRPr sz="3200">
          <a:solidFill>
            <a:srgbClr val="005AB4"/>
          </a:solidFill>
          <a:latin typeface="Arial" charset="0"/>
        </a:defRPr>
      </a:lvl9pPr>
    </p:titleStyle>
    <p:bodyStyle>
      <a:lvl1pPr marL="342900" indent="-342900" algn="l" rtl="0" eaLnBrk="1" fontAlgn="base" hangingPunct="1">
        <a:spcBef>
          <a:spcPct val="20000"/>
        </a:spcBef>
        <a:spcAft>
          <a:spcPct val="0"/>
        </a:spcAft>
        <a:defRPr sz="2000">
          <a:solidFill>
            <a:schemeClr val="tx1"/>
          </a:solidFill>
          <a:latin typeface="+mn-lt"/>
          <a:ea typeface="+mn-ea"/>
          <a:cs typeface="+mn-cs"/>
        </a:defRPr>
      </a:lvl1pPr>
      <a:lvl2pPr marL="742950" indent="-285750" algn="l" rtl="0" eaLnBrk="1" fontAlgn="base" hangingPunct="1">
        <a:spcBef>
          <a:spcPct val="20000"/>
        </a:spcBef>
        <a:spcAft>
          <a:spcPct val="0"/>
        </a:spcAft>
        <a:defRPr sz="2000">
          <a:solidFill>
            <a:schemeClr val="tx1"/>
          </a:solidFill>
          <a:latin typeface="+mn-lt"/>
        </a:defRPr>
      </a:lvl2pPr>
      <a:lvl3pPr marL="1143000"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defRPr sz="1400">
          <a:solidFill>
            <a:schemeClr val="tx1"/>
          </a:solidFill>
          <a:latin typeface="+mn-lt"/>
        </a:defRPr>
      </a:lvl5pPr>
      <a:lvl6pPr marL="2514600" indent="-228600" algn="l" rtl="0" eaLnBrk="1" fontAlgn="base" hangingPunct="1">
        <a:spcBef>
          <a:spcPct val="20000"/>
        </a:spcBef>
        <a:spcAft>
          <a:spcPct val="0"/>
        </a:spcAft>
        <a:defRPr sz="1400">
          <a:solidFill>
            <a:schemeClr val="tx1"/>
          </a:solidFill>
          <a:latin typeface="+mn-lt"/>
        </a:defRPr>
      </a:lvl6pPr>
      <a:lvl7pPr marL="2971800" indent="-228600" algn="l" rtl="0" eaLnBrk="1" fontAlgn="base" hangingPunct="1">
        <a:spcBef>
          <a:spcPct val="20000"/>
        </a:spcBef>
        <a:spcAft>
          <a:spcPct val="0"/>
        </a:spcAft>
        <a:defRPr sz="1400">
          <a:solidFill>
            <a:schemeClr val="tx1"/>
          </a:solidFill>
          <a:latin typeface="+mn-lt"/>
        </a:defRPr>
      </a:lvl7pPr>
      <a:lvl8pPr marL="3429000" indent="-228600" algn="l" rtl="0" eaLnBrk="1" fontAlgn="base" hangingPunct="1">
        <a:spcBef>
          <a:spcPct val="20000"/>
        </a:spcBef>
        <a:spcAft>
          <a:spcPct val="0"/>
        </a:spcAft>
        <a:defRPr sz="1400">
          <a:solidFill>
            <a:schemeClr val="tx1"/>
          </a:solidFill>
          <a:latin typeface="+mn-lt"/>
        </a:defRPr>
      </a:lvl8pPr>
      <a:lvl9pPr marL="3886200"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5"/>
          <a:srcRect/>
          <a:stretch>
            <a:fillRect r="-16866"/>
          </a:stretch>
        </a:blip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3075" name="Rectangle 3"/>
          <p:cNvSpPr>
            <a:spLocks noChangeArrowheads="1"/>
          </p:cNvSpPr>
          <p:nvPr/>
        </p:nvSpPr>
        <p:spPr bwMode="auto">
          <a:xfrm>
            <a:off x="0" y="6200776"/>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10244" name="Rectangle 4"/>
          <p:cNvSpPr>
            <a:spLocks noGrp="1" noChangeArrowheads="1"/>
          </p:cNvSpPr>
          <p:nvPr>
            <p:ph type="body" idx="1"/>
          </p:nvPr>
        </p:nvSpPr>
        <p:spPr bwMode="auto">
          <a:xfrm>
            <a:off x="467784" y="914400"/>
            <a:ext cx="11241616"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245" name="Rectangle 5"/>
          <p:cNvSpPr>
            <a:spLocks noGrp="1" noChangeArrowheads="1"/>
          </p:cNvSpPr>
          <p:nvPr>
            <p:ph type="title"/>
          </p:nvPr>
        </p:nvSpPr>
        <p:spPr bwMode="auto">
          <a:xfrm>
            <a:off x="285751" y="73025"/>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3078" name="Rectangle 6"/>
          <p:cNvSpPr>
            <a:spLocks noGrp="1" noChangeArrowheads="1"/>
          </p:cNvSpPr>
          <p:nvPr>
            <p:ph type="dt" sz="half" idx="2"/>
          </p:nvPr>
        </p:nvSpPr>
        <p:spPr bwMode="auto">
          <a:xfrm>
            <a:off x="609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1600">
                <a:solidFill>
                  <a:srgbClr val="005AB4"/>
                </a:solidFill>
              </a:defRPr>
            </a:lvl1pPr>
          </a:lstStyle>
          <a:p>
            <a:fld id="{B61BEF0D-F0BB-DE4B-95CE-6DB70DBA9567}" type="datetimeFigureOut">
              <a:rPr lang="en-US" smtClean="0"/>
              <a:pPr/>
              <a:t>5/3/2017</a:t>
            </a:fld>
            <a:endParaRPr lang="en-US" dirty="0"/>
          </a:p>
        </p:txBody>
      </p:sp>
      <p:sp>
        <p:nvSpPr>
          <p:cNvPr id="3079" name="Rectangle 7"/>
          <p:cNvSpPr>
            <a:spLocks noGrp="1" noChangeArrowheads="1"/>
          </p:cNvSpPr>
          <p:nvPr>
            <p:ph type="ftr" sz="quarter" idx="3"/>
          </p:nvPr>
        </p:nvSpPr>
        <p:spPr bwMode="auto">
          <a:xfrm>
            <a:off x="3623734" y="6315075"/>
            <a:ext cx="4944533"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a:defRPr sz="1600">
                <a:solidFill>
                  <a:srgbClr val="005AB4"/>
                </a:solidFill>
              </a:defRPr>
            </a:lvl1pPr>
          </a:lstStyle>
          <a:p>
            <a:endParaRPr lang="en-US" dirty="0"/>
          </a:p>
        </p:txBody>
      </p:sp>
      <p:sp>
        <p:nvSpPr>
          <p:cNvPr id="3080" name="Rectangle 8"/>
          <p:cNvSpPr>
            <a:spLocks noGrp="1" noChangeArrowheads="1"/>
          </p:cNvSpPr>
          <p:nvPr>
            <p:ph type="sldNum" sz="quarter" idx="4"/>
          </p:nvPr>
        </p:nvSpPr>
        <p:spPr bwMode="auto">
          <a:xfrm>
            <a:off x="8737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a:defRPr sz="1600">
                <a:solidFill>
                  <a:srgbClr val="005AB4"/>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00793087"/>
      </p:ext>
    </p:extLst>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transition spd="med">
    <p:wipe dir="d"/>
  </p:transition>
  <p:txStyles>
    <p:titleStyle>
      <a:lvl1pPr algn="l" rtl="0" eaLnBrk="1" fontAlgn="base" hangingPunct="1">
        <a:spcBef>
          <a:spcPct val="0"/>
        </a:spcBef>
        <a:spcAft>
          <a:spcPct val="0"/>
        </a:spcAft>
        <a:defRPr sz="3200">
          <a:solidFill>
            <a:srgbClr val="005AB4"/>
          </a:solidFill>
          <a:latin typeface="+mj-lt"/>
          <a:ea typeface="+mj-ea"/>
          <a:cs typeface="+mj-cs"/>
        </a:defRPr>
      </a:lvl1pPr>
      <a:lvl2pPr algn="l" rtl="0" eaLnBrk="1" fontAlgn="base" hangingPunct="1">
        <a:spcBef>
          <a:spcPct val="0"/>
        </a:spcBef>
        <a:spcAft>
          <a:spcPct val="0"/>
        </a:spcAft>
        <a:defRPr sz="3200">
          <a:solidFill>
            <a:srgbClr val="005AB4"/>
          </a:solidFill>
          <a:latin typeface="Arial" charset="0"/>
        </a:defRPr>
      </a:lvl2pPr>
      <a:lvl3pPr algn="l" rtl="0" eaLnBrk="1" fontAlgn="base" hangingPunct="1">
        <a:spcBef>
          <a:spcPct val="0"/>
        </a:spcBef>
        <a:spcAft>
          <a:spcPct val="0"/>
        </a:spcAft>
        <a:defRPr sz="3200">
          <a:solidFill>
            <a:srgbClr val="005AB4"/>
          </a:solidFill>
          <a:latin typeface="Arial" charset="0"/>
        </a:defRPr>
      </a:lvl3pPr>
      <a:lvl4pPr algn="l" rtl="0" eaLnBrk="1" fontAlgn="base" hangingPunct="1">
        <a:spcBef>
          <a:spcPct val="0"/>
        </a:spcBef>
        <a:spcAft>
          <a:spcPct val="0"/>
        </a:spcAft>
        <a:defRPr sz="3200">
          <a:solidFill>
            <a:srgbClr val="005AB4"/>
          </a:solidFill>
          <a:latin typeface="Arial" charset="0"/>
        </a:defRPr>
      </a:lvl4pPr>
      <a:lvl5pPr algn="l" rtl="0" eaLnBrk="1" fontAlgn="base" hangingPunct="1">
        <a:spcBef>
          <a:spcPct val="0"/>
        </a:spcBef>
        <a:spcAft>
          <a:spcPct val="0"/>
        </a:spcAft>
        <a:defRPr sz="3200">
          <a:solidFill>
            <a:srgbClr val="005AB4"/>
          </a:solidFill>
          <a:latin typeface="Arial" charset="0"/>
        </a:defRPr>
      </a:lvl5pPr>
      <a:lvl6pPr marL="457200" algn="l" rtl="0" eaLnBrk="1" fontAlgn="base" hangingPunct="1">
        <a:spcBef>
          <a:spcPct val="0"/>
        </a:spcBef>
        <a:spcAft>
          <a:spcPct val="0"/>
        </a:spcAft>
        <a:defRPr sz="3200">
          <a:solidFill>
            <a:srgbClr val="005AB4"/>
          </a:solidFill>
          <a:latin typeface="Arial" charset="0"/>
        </a:defRPr>
      </a:lvl6pPr>
      <a:lvl7pPr marL="914400" algn="l" rtl="0" eaLnBrk="1" fontAlgn="base" hangingPunct="1">
        <a:spcBef>
          <a:spcPct val="0"/>
        </a:spcBef>
        <a:spcAft>
          <a:spcPct val="0"/>
        </a:spcAft>
        <a:defRPr sz="3200">
          <a:solidFill>
            <a:srgbClr val="005AB4"/>
          </a:solidFill>
          <a:latin typeface="Arial" charset="0"/>
        </a:defRPr>
      </a:lvl7pPr>
      <a:lvl8pPr marL="1371600" algn="l" rtl="0" eaLnBrk="1" fontAlgn="base" hangingPunct="1">
        <a:spcBef>
          <a:spcPct val="0"/>
        </a:spcBef>
        <a:spcAft>
          <a:spcPct val="0"/>
        </a:spcAft>
        <a:defRPr sz="3200">
          <a:solidFill>
            <a:srgbClr val="005AB4"/>
          </a:solidFill>
          <a:latin typeface="Arial" charset="0"/>
        </a:defRPr>
      </a:lvl8pPr>
      <a:lvl9pPr marL="1828800" algn="l" rtl="0" eaLnBrk="1" fontAlgn="base" hangingPunct="1">
        <a:spcBef>
          <a:spcPct val="0"/>
        </a:spcBef>
        <a:spcAft>
          <a:spcPct val="0"/>
        </a:spcAft>
        <a:defRPr sz="3200">
          <a:solidFill>
            <a:srgbClr val="005AB4"/>
          </a:solidFill>
          <a:latin typeface="Arial" charset="0"/>
        </a:defRPr>
      </a:lvl9pPr>
    </p:titleStyle>
    <p:bodyStyle>
      <a:lvl1pPr marL="342900" indent="-342900" algn="l" rtl="0" eaLnBrk="1" fontAlgn="base" hangingPunct="1">
        <a:spcBef>
          <a:spcPct val="20000"/>
        </a:spcBef>
        <a:spcAft>
          <a:spcPct val="0"/>
        </a:spcAft>
        <a:defRPr sz="2000">
          <a:solidFill>
            <a:schemeClr val="tx1"/>
          </a:solidFill>
          <a:latin typeface="+mn-lt"/>
          <a:ea typeface="+mn-ea"/>
          <a:cs typeface="+mn-cs"/>
        </a:defRPr>
      </a:lvl1pPr>
      <a:lvl2pPr marL="742950" indent="-285750" algn="l" rtl="0" eaLnBrk="1" fontAlgn="base" hangingPunct="1">
        <a:spcBef>
          <a:spcPct val="20000"/>
        </a:spcBef>
        <a:spcAft>
          <a:spcPct val="0"/>
        </a:spcAft>
        <a:defRPr sz="2000">
          <a:solidFill>
            <a:schemeClr val="tx1"/>
          </a:solidFill>
          <a:latin typeface="+mn-lt"/>
        </a:defRPr>
      </a:lvl2pPr>
      <a:lvl3pPr marL="1143000"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defRPr sz="1400">
          <a:solidFill>
            <a:schemeClr val="tx1"/>
          </a:solidFill>
          <a:latin typeface="+mn-lt"/>
        </a:defRPr>
      </a:lvl5pPr>
      <a:lvl6pPr marL="2514600" indent="-228600" algn="l" rtl="0" eaLnBrk="1" fontAlgn="base" hangingPunct="1">
        <a:spcBef>
          <a:spcPct val="20000"/>
        </a:spcBef>
        <a:spcAft>
          <a:spcPct val="0"/>
        </a:spcAft>
        <a:defRPr sz="1400">
          <a:solidFill>
            <a:schemeClr val="tx1"/>
          </a:solidFill>
          <a:latin typeface="+mn-lt"/>
        </a:defRPr>
      </a:lvl6pPr>
      <a:lvl7pPr marL="2971800" indent="-228600" algn="l" rtl="0" eaLnBrk="1" fontAlgn="base" hangingPunct="1">
        <a:spcBef>
          <a:spcPct val="20000"/>
        </a:spcBef>
        <a:spcAft>
          <a:spcPct val="0"/>
        </a:spcAft>
        <a:defRPr sz="1400">
          <a:solidFill>
            <a:schemeClr val="tx1"/>
          </a:solidFill>
          <a:latin typeface="+mn-lt"/>
        </a:defRPr>
      </a:lvl7pPr>
      <a:lvl8pPr marL="3429000" indent="-228600" algn="l" rtl="0" eaLnBrk="1" fontAlgn="base" hangingPunct="1">
        <a:spcBef>
          <a:spcPct val="20000"/>
        </a:spcBef>
        <a:spcAft>
          <a:spcPct val="0"/>
        </a:spcAft>
        <a:defRPr sz="1400">
          <a:solidFill>
            <a:schemeClr val="tx1"/>
          </a:solidFill>
          <a:latin typeface="+mn-lt"/>
        </a:defRPr>
      </a:lvl8pPr>
      <a:lvl9pPr marL="3886200"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5"/>
          <a:srcRect/>
          <a:stretch>
            <a:fillRect r="-16866"/>
          </a:stretch>
        </a:blip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3075" name="Rectangle 3"/>
          <p:cNvSpPr>
            <a:spLocks noChangeArrowheads="1"/>
          </p:cNvSpPr>
          <p:nvPr/>
        </p:nvSpPr>
        <p:spPr bwMode="auto">
          <a:xfrm>
            <a:off x="0" y="6200776"/>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10244" name="Rectangle 4"/>
          <p:cNvSpPr>
            <a:spLocks noGrp="1" noChangeArrowheads="1"/>
          </p:cNvSpPr>
          <p:nvPr>
            <p:ph type="body" idx="1"/>
          </p:nvPr>
        </p:nvSpPr>
        <p:spPr bwMode="auto">
          <a:xfrm>
            <a:off x="467784" y="914400"/>
            <a:ext cx="11241616"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245" name="Rectangle 5"/>
          <p:cNvSpPr>
            <a:spLocks noGrp="1" noChangeArrowheads="1"/>
          </p:cNvSpPr>
          <p:nvPr>
            <p:ph type="title"/>
          </p:nvPr>
        </p:nvSpPr>
        <p:spPr bwMode="auto">
          <a:xfrm>
            <a:off x="285751" y="73025"/>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3078" name="Rectangle 6"/>
          <p:cNvSpPr>
            <a:spLocks noGrp="1" noChangeArrowheads="1"/>
          </p:cNvSpPr>
          <p:nvPr>
            <p:ph type="dt" sz="half" idx="2"/>
          </p:nvPr>
        </p:nvSpPr>
        <p:spPr bwMode="auto">
          <a:xfrm>
            <a:off x="609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1600">
                <a:solidFill>
                  <a:srgbClr val="005AB4"/>
                </a:solidFill>
              </a:defRPr>
            </a:lvl1pPr>
          </a:lstStyle>
          <a:p>
            <a:fld id="{B61BEF0D-F0BB-DE4B-95CE-6DB70DBA9567}" type="datetimeFigureOut">
              <a:rPr lang="en-US" smtClean="0"/>
              <a:pPr/>
              <a:t>5/3/2017</a:t>
            </a:fld>
            <a:endParaRPr lang="en-US" dirty="0"/>
          </a:p>
        </p:txBody>
      </p:sp>
      <p:sp>
        <p:nvSpPr>
          <p:cNvPr id="3079" name="Rectangle 7"/>
          <p:cNvSpPr>
            <a:spLocks noGrp="1" noChangeArrowheads="1"/>
          </p:cNvSpPr>
          <p:nvPr>
            <p:ph type="ftr" sz="quarter" idx="3"/>
          </p:nvPr>
        </p:nvSpPr>
        <p:spPr bwMode="auto">
          <a:xfrm>
            <a:off x="3623734" y="6315075"/>
            <a:ext cx="4944533"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a:defRPr sz="1600">
                <a:solidFill>
                  <a:srgbClr val="005AB4"/>
                </a:solidFill>
              </a:defRPr>
            </a:lvl1pPr>
          </a:lstStyle>
          <a:p>
            <a:endParaRPr lang="en-US" dirty="0"/>
          </a:p>
        </p:txBody>
      </p:sp>
      <p:sp>
        <p:nvSpPr>
          <p:cNvPr id="3080" name="Rectangle 8"/>
          <p:cNvSpPr>
            <a:spLocks noGrp="1" noChangeArrowheads="1"/>
          </p:cNvSpPr>
          <p:nvPr>
            <p:ph type="sldNum" sz="quarter" idx="4"/>
          </p:nvPr>
        </p:nvSpPr>
        <p:spPr bwMode="auto">
          <a:xfrm>
            <a:off x="8737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a:defRPr sz="1600">
                <a:solidFill>
                  <a:srgbClr val="005AB4"/>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67657267"/>
      </p:ext>
    </p:extLst>
  </p:cSld>
  <p:clrMap bg1="dk2" tx1="lt1" bg2="dk1"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transition spd="med">
    <p:wipe dir="d"/>
  </p:transition>
  <p:txStyles>
    <p:titleStyle>
      <a:lvl1pPr algn="l" rtl="0" eaLnBrk="1" fontAlgn="base" hangingPunct="1">
        <a:spcBef>
          <a:spcPct val="0"/>
        </a:spcBef>
        <a:spcAft>
          <a:spcPct val="0"/>
        </a:spcAft>
        <a:defRPr sz="3200">
          <a:solidFill>
            <a:srgbClr val="005AB4"/>
          </a:solidFill>
          <a:latin typeface="+mj-lt"/>
          <a:ea typeface="+mj-ea"/>
          <a:cs typeface="+mj-cs"/>
        </a:defRPr>
      </a:lvl1pPr>
      <a:lvl2pPr algn="l" rtl="0" eaLnBrk="1" fontAlgn="base" hangingPunct="1">
        <a:spcBef>
          <a:spcPct val="0"/>
        </a:spcBef>
        <a:spcAft>
          <a:spcPct val="0"/>
        </a:spcAft>
        <a:defRPr sz="3200">
          <a:solidFill>
            <a:srgbClr val="005AB4"/>
          </a:solidFill>
          <a:latin typeface="Arial" charset="0"/>
        </a:defRPr>
      </a:lvl2pPr>
      <a:lvl3pPr algn="l" rtl="0" eaLnBrk="1" fontAlgn="base" hangingPunct="1">
        <a:spcBef>
          <a:spcPct val="0"/>
        </a:spcBef>
        <a:spcAft>
          <a:spcPct val="0"/>
        </a:spcAft>
        <a:defRPr sz="3200">
          <a:solidFill>
            <a:srgbClr val="005AB4"/>
          </a:solidFill>
          <a:latin typeface="Arial" charset="0"/>
        </a:defRPr>
      </a:lvl3pPr>
      <a:lvl4pPr algn="l" rtl="0" eaLnBrk="1" fontAlgn="base" hangingPunct="1">
        <a:spcBef>
          <a:spcPct val="0"/>
        </a:spcBef>
        <a:spcAft>
          <a:spcPct val="0"/>
        </a:spcAft>
        <a:defRPr sz="3200">
          <a:solidFill>
            <a:srgbClr val="005AB4"/>
          </a:solidFill>
          <a:latin typeface="Arial" charset="0"/>
        </a:defRPr>
      </a:lvl4pPr>
      <a:lvl5pPr algn="l" rtl="0" eaLnBrk="1" fontAlgn="base" hangingPunct="1">
        <a:spcBef>
          <a:spcPct val="0"/>
        </a:spcBef>
        <a:spcAft>
          <a:spcPct val="0"/>
        </a:spcAft>
        <a:defRPr sz="3200">
          <a:solidFill>
            <a:srgbClr val="005AB4"/>
          </a:solidFill>
          <a:latin typeface="Arial" charset="0"/>
        </a:defRPr>
      </a:lvl5pPr>
      <a:lvl6pPr marL="457200" algn="l" rtl="0" eaLnBrk="1" fontAlgn="base" hangingPunct="1">
        <a:spcBef>
          <a:spcPct val="0"/>
        </a:spcBef>
        <a:spcAft>
          <a:spcPct val="0"/>
        </a:spcAft>
        <a:defRPr sz="3200">
          <a:solidFill>
            <a:srgbClr val="005AB4"/>
          </a:solidFill>
          <a:latin typeface="Arial" charset="0"/>
        </a:defRPr>
      </a:lvl6pPr>
      <a:lvl7pPr marL="914400" algn="l" rtl="0" eaLnBrk="1" fontAlgn="base" hangingPunct="1">
        <a:spcBef>
          <a:spcPct val="0"/>
        </a:spcBef>
        <a:spcAft>
          <a:spcPct val="0"/>
        </a:spcAft>
        <a:defRPr sz="3200">
          <a:solidFill>
            <a:srgbClr val="005AB4"/>
          </a:solidFill>
          <a:latin typeface="Arial" charset="0"/>
        </a:defRPr>
      </a:lvl7pPr>
      <a:lvl8pPr marL="1371600" algn="l" rtl="0" eaLnBrk="1" fontAlgn="base" hangingPunct="1">
        <a:spcBef>
          <a:spcPct val="0"/>
        </a:spcBef>
        <a:spcAft>
          <a:spcPct val="0"/>
        </a:spcAft>
        <a:defRPr sz="3200">
          <a:solidFill>
            <a:srgbClr val="005AB4"/>
          </a:solidFill>
          <a:latin typeface="Arial" charset="0"/>
        </a:defRPr>
      </a:lvl8pPr>
      <a:lvl9pPr marL="1828800" algn="l" rtl="0" eaLnBrk="1" fontAlgn="base" hangingPunct="1">
        <a:spcBef>
          <a:spcPct val="0"/>
        </a:spcBef>
        <a:spcAft>
          <a:spcPct val="0"/>
        </a:spcAft>
        <a:defRPr sz="3200">
          <a:solidFill>
            <a:srgbClr val="005AB4"/>
          </a:solidFill>
          <a:latin typeface="Arial" charset="0"/>
        </a:defRPr>
      </a:lvl9pPr>
    </p:titleStyle>
    <p:bodyStyle>
      <a:lvl1pPr marL="342900" indent="-342900" algn="l" rtl="0" eaLnBrk="1" fontAlgn="base" hangingPunct="1">
        <a:spcBef>
          <a:spcPct val="20000"/>
        </a:spcBef>
        <a:spcAft>
          <a:spcPct val="0"/>
        </a:spcAft>
        <a:defRPr sz="2000">
          <a:solidFill>
            <a:schemeClr val="tx1"/>
          </a:solidFill>
          <a:latin typeface="+mn-lt"/>
          <a:ea typeface="+mn-ea"/>
          <a:cs typeface="+mn-cs"/>
        </a:defRPr>
      </a:lvl1pPr>
      <a:lvl2pPr marL="742950" indent="-285750" algn="l" rtl="0" eaLnBrk="1" fontAlgn="base" hangingPunct="1">
        <a:spcBef>
          <a:spcPct val="20000"/>
        </a:spcBef>
        <a:spcAft>
          <a:spcPct val="0"/>
        </a:spcAft>
        <a:defRPr sz="2000">
          <a:solidFill>
            <a:schemeClr val="tx1"/>
          </a:solidFill>
          <a:latin typeface="+mn-lt"/>
        </a:defRPr>
      </a:lvl2pPr>
      <a:lvl3pPr marL="1143000"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defRPr sz="1400">
          <a:solidFill>
            <a:schemeClr val="tx1"/>
          </a:solidFill>
          <a:latin typeface="+mn-lt"/>
        </a:defRPr>
      </a:lvl5pPr>
      <a:lvl6pPr marL="2514600" indent="-228600" algn="l" rtl="0" eaLnBrk="1" fontAlgn="base" hangingPunct="1">
        <a:spcBef>
          <a:spcPct val="20000"/>
        </a:spcBef>
        <a:spcAft>
          <a:spcPct val="0"/>
        </a:spcAft>
        <a:defRPr sz="1400">
          <a:solidFill>
            <a:schemeClr val="tx1"/>
          </a:solidFill>
          <a:latin typeface="+mn-lt"/>
        </a:defRPr>
      </a:lvl6pPr>
      <a:lvl7pPr marL="2971800" indent="-228600" algn="l" rtl="0" eaLnBrk="1" fontAlgn="base" hangingPunct="1">
        <a:spcBef>
          <a:spcPct val="20000"/>
        </a:spcBef>
        <a:spcAft>
          <a:spcPct val="0"/>
        </a:spcAft>
        <a:defRPr sz="1400">
          <a:solidFill>
            <a:schemeClr val="tx1"/>
          </a:solidFill>
          <a:latin typeface="+mn-lt"/>
        </a:defRPr>
      </a:lvl7pPr>
      <a:lvl8pPr marL="3429000" indent="-228600" algn="l" rtl="0" eaLnBrk="1" fontAlgn="base" hangingPunct="1">
        <a:spcBef>
          <a:spcPct val="20000"/>
        </a:spcBef>
        <a:spcAft>
          <a:spcPct val="0"/>
        </a:spcAft>
        <a:defRPr sz="1400">
          <a:solidFill>
            <a:schemeClr val="tx1"/>
          </a:solidFill>
          <a:latin typeface="+mn-lt"/>
        </a:defRPr>
      </a:lvl8pPr>
      <a:lvl9pPr marL="3886200"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5"/>
          <a:srcRect/>
          <a:stretch>
            <a:fillRect r="-16866"/>
          </a:stretch>
        </a:blip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3075" name="Rectangle 3"/>
          <p:cNvSpPr>
            <a:spLocks noChangeArrowheads="1"/>
          </p:cNvSpPr>
          <p:nvPr/>
        </p:nvSpPr>
        <p:spPr bwMode="auto">
          <a:xfrm>
            <a:off x="0" y="6200776"/>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10244" name="Rectangle 4"/>
          <p:cNvSpPr>
            <a:spLocks noGrp="1" noChangeArrowheads="1"/>
          </p:cNvSpPr>
          <p:nvPr>
            <p:ph type="body" idx="1"/>
          </p:nvPr>
        </p:nvSpPr>
        <p:spPr bwMode="auto">
          <a:xfrm>
            <a:off x="467784" y="914400"/>
            <a:ext cx="11241616"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245" name="Rectangle 5"/>
          <p:cNvSpPr>
            <a:spLocks noGrp="1" noChangeArrowheads="1"/>
          </p:cNvSpPr>
          <p:nvPr>
            <p:ph type="title"/>
          </p:nvPr>
        </p:nvSpPr>
        <p:spPr bwMode="auto">
          <a:xfrm>
            <a:off x="285751" y="73025"/>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3078" name="Rectangle 6"/>
          <p:cNvSpPr>
            <a:spLocks noGrp="1" noChangeArrowheads="1"/>
          </p:cNvSpPr>
          <p:nvPr>
            <p:ph type="dt" sz="half" idx="2"/>
          </p:nvPr>
        </p:nvSpPr>
        <p:spPr bwMode="auto">
          <a:xfrm>
            <a:off x="609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1600">
                <a:solidFill>
                  <a:srgbClr val="005AB4"/>
                </a:solidFill>
              </a:defRPr>
            </a:lvl1pPr>
          </a:lstStyle>
          <a:p>
            <a:fld id="{B61BEF0D-F0BB-DE4B-95CE-6DB70DBA9567}" type="datetimeFigureOut">
              <a:rPr lang="en-US" smtClean="0"/>
              <a:pPr/>
              <a:t>5/3/2017</a:t>
            </a:fld>
            <a:endParaRPr lang="en-US" dirty="0"/>
          </a:p>
        </p:txBody>
      </p:sp>
      <p:sp>
        <p:nvSpPr>
          <p:cNvPr id="3079" name="Rectangle 7"/>
          <p:cNvSpPr>
            <a:spLocks noGrp="1" noChangeArrowheads="1"/>
          </p:cNvSpPr>
          <p:nvPr>
            <p:ph type="ftr" sz="quarter" idx="3"/>
          </p:nvPr>
        </p:nvSpPr>
        <p:spPr bwMode="auto">
          <a:xfrm>
            <a:off x="3623734" y="6315075"/>
            <a:ext cx="4944533"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a:defRPr sz="1600">
                <a:solidFill>
                  <a:srgbClr val="005AB4"/>
                </a:solidFill>
              </a:defRPr>
            </a:lvl1pPr>
          </a:lstStyle>
          <a:p>
            <a:endParaRPr lang="en-US" dirty="0"/>
          </a:p>
        </p:txBody>
      </p:sp>
      <p:sp>
        <p:nvSpPr>
          <p:cNvPr id="3080" name="Rectangle 8"/>
          <p:cNvSpPr>
            <a:spLocks noGrp="1" noChangeArrowheads="1"/>
          </p:cNvSpPr>
          <p:nvPr>
            <p:ph type="sldNum" sz="quarter" idx="4"/>
          </p:nvPr>
        </p:nvSpPr>
        <p:spPr bwMode="auto">
          <a:xfrm>
            <a:off x="8737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a:defRPr sz="1600">
                <a:solidFill>
                  <a:srgbClr val="005AB4"/>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437901274"/>
      </p:ext>
    </p:extLst>
  </p:cSld>
  <p:clrMap bg1="dk2" tx1="lt1" bg2="dk1"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transition spd="med">
    <p:wipe dir="d"/>
  </p:transition>
  <p:txStyles>
    <p:titleStyle>
      <a:lvl1pPr algn="l" rtl="0" eaLnBrk="1" fontAlgn="base" hangingPunct="1">
        <a:spcBef>
          <a:spcPct val="0"/>
        </a:spcBef>
        <a:spcAft>
          <a:spcPct val="0"/>
        </a:spcAft>
        <a:defRPr sz="3200">
          <a:solidFill>
            <a:srgbClr val="005AB4"/>
          </a:solidFill>
          <a:latin typeface="+mj-lt"/>
          <a:ea typeface="+mj-ea"/>
          <a:cs typeface="+mj-cs"/>
        </a:defRPr>
      </a:lvl1pPr>
      <a:lvl2pPr algn="l" rtl="0" eaLnBrk="1" fontAlgn="base" hangingPunct="1">
        <a:spcBef>
          <a:spcPct val="0"/>
        </a:spcBef>
        <a:spcAft>
          <a:spcPct val="0"/>
        </a:spcAft>
        <a:defRPr sz="3200">
          <a:solidFill>
            <a:srgbClr val="005AB4"/>
          </a:solidFill>
          <a:latin typeface="Arial" charset="0"/>
        </a:defRPr>
      </a:lvl2pPr>
      <a:lvl3pPr algn="l" rtl="0" eaLnBrk="1" fontAlgn="base" hangingPunct="1">
        <a:spcBef>
          <a:spcPct val="0"/>
        </a:spcBef>
        <a:spcAft>
          <a:spcPct val="0"/>
        </a:spcAft>
        <a:defRPr sz="3200">
          <a:solidFill>
            <a:srgbClr val="005AB4"/>
          </a:solidFill>
          <a:latin typeface="Arial" charset="0"/>
        </a:defRPr>
      </a:lvl3pPr>
      <a:lvl4pPr algn="l" rtl="0" eaLnBrk="1" fontAlgn="base" hangingPunct="1">
        <a:spcBef>
          <a:spcPct val="0"/>
        </a:spcBef>
        <a:spcAft>
          <a:spcPct val="0"/>
        </a:spcAft>
        <a:defRPr sz="3200">
          <a:solidFill>
            <a:srgbClr val="005AB4"/>
          </a:solidFill>
          <a:latin typeface="Arial" charset="0"/>
        </a:defRPr>
      </a:lvl4pPr>
      <a:lvl5pPr algn="l" rtl="0" eaLnBrk="1" fontAlgn="base" hangingPunct="1">
        <a:spcBef>
          <a:spcPct val="0"/>
        </a:spcBef>
        <a:spcAft>
          <a:spcPct val="0"/>
        </a:spcAft>
        <a:defRPr sz="3200">
          <a:solidFill>
            <a:srgbClr val="005AB4"/>
          </a:solidFill>
          <a:latin typeface="Arial" charset="0"/>
        </a:defRPr>
      </a:lvl5pPr>
      <a:lvl6pPr marL="457200" algn="l" rtl="0" eaLnBrk="1" fontAlgn="base" hangingPunct="1">
        <a:spcBef>
          <a:spcPct val="0"/>
        </a:spcBef>
        <a:spcAft>
          <a:spcPct val="0"/>
        </a:spcAft>
        <a:defRPr sz="3200">
          <a:solidFill>
            <a:srgbClr val="005AB4"/>
          </a:solidFill>
          <a:latin typeface="Arial" charset="0"/>
        </a:defRPr>
      </a:lvl6pPr>
      <a:lvl7pPr marL="914400" algn="l" rtl="0" eaLnBrk="1" fontAlgn="base" hangingPunct="1">
        <a:spcBef>
          <a:spcPct val="0"/>
        </a:spcBef>
        <a:spcAft>
          <a:spcPct val="0"/>
        </a:spcAft>
        <a:defRPr sz="3200">
          <a:solidFill>
            <a:srgbClr val="005AB4"/>
          </a:solidFill>
          <a:latin typeface="Arial" charset="0"/>
        </a:defRPr>
      </a:lvl7pPr>
      <a:lvl8pPr marL="1371600" algn="l" rtl="0" eaLnBrk="1" fontAlgn="base" hangingPunct="1">
        <a:spcBef>
          <a:spcPct val="0"/>
        </a:spcBef>
        <a:spcAft>
          <a:spcPct val="0"/>
        </a:spcAft>
        <a:defRPr sz="3200">
          <a:solidFill>
            <a:srgbClr val="005AB4"/>
          </a:solidFill>
          <a:latin typeface="Arial" charset="0"/>
        </a:defRPr>
      </a:lvl8pPr>
      <a:lvl9pPr marL="1828800" algn="l" rtl="0" eaLnBrk="1" fontAlgn="base" hangingPunct="1">
        <a:spcBef>
          <a:spcPct val="0"/>
        </a:spcBef>
        <a:spcAft>
          <a:spcPct val="0"/>
        </a:spcAft>
        <a:defRPr sz="3200">
          <a:solidFill>
            <a:srgbClr val="005AB4"/>
          </a:solidFill>
          <a:latin typeface="Arial" charset="0"/>
        </a:defRPr>
      </a:lvl9pPr>
    </p:titleStyle>
    <p:bodyStyle>
      <a:lvl1pPr marL="342900" indent="-342900" algn="l" rtl="0" eaLnBrk="1" fontAlgn="base" hangingPunct="1">
        <a:spcBef>
          <a:spcPct val="20000"/>
        </a:spcBef>
        <a:spcAft>
          <a:spcPct val="0"/>
        </a:spcAft>
        <a:defRPr sz="2000">
          <a:solidFill>
            <a:schemeClr val="tx1"/>
          </a:solidFill>
          <a:latin typeface="+mn-lt"/>
          <a:ea typeface="+mn-ea"/>
          <a:cs typeface="+mn-cs"/>
        </a:defRPr>
      </a:lvl1pPr>
      <a:lvl2pPr marL="742950" indent="-285750" algn="l" rtl="0" eaLnBrk="1" fontAlgn="base" hangingPunct="1">
        <a:spcBef>
          <a:spcPct val="20000"/>
        </a:spcBef>
        <a:spcAft>
          <a:spcPct val="0"/>
        </a:spcAft>
        <a:defRPr sz="2000">
          <a:solidFill>
            <a:schemeClr val="tx1"/>
          </a:solidFill>
          <a:latin typeface="+mn-lt"/>
        </a:defRPr>
      </a:lvl2pPr>
      <a:lvl3pPr marL="1143000"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defRPr sz="1400">
          <a:solidFill>
            <a:schemeClr val="tx1"/>
          </a:solidFill>
          <a:latin typeface="+mn-lt"/>
        </a:defRPr>
      </a:lvl5pPr>
      <a:lvl6pPr marL="2514600" indent="-228600" algn="l" rtl="0" eaLnBrk="1" fontAlgn="base" hangingPunct="1">
        <a:spcBef>
          <a:spcPct val="20000"/>
        </a:spcBef>
        <a:spcAft>
          <a:spcPct val="0"/>
        </a:spcAft>
        <a:defRPr sz="1400">
          <a:solidFill>
            <a:schemeClr val="tx1"/>
          </a:solidFill>
          <a:latin typeface="+mn-lt"/>
        </a:defRPr>
      </a:lvl6pPr>
      <a:lvl7pPr marL="2971800" indent="-228600" algn="l" rtl="0" eaLnBrk="1" fontAlgn="base" hangingPunct="1">
        <a:spcBef>
          <a:spcPct val="20000"/>
        </a:spcBef>
        <a:spcAft>
          <a:spcPct val="0"/>
        </a:spcAft>
        <a:defRPr sz="1400">
          <a:solidFill>
            <a:schemeClr val="tx1"/>
          </a:solidFill>
          <a:latin typeface="+mn-lt"/>
        </a:defRPr>
      </a:lvl7pPr>
      <a:lvl8pPr marL="3429000" indent="-228600" algn="l" rtl="0" eaLnBrk="1" fontAlgn="base" hangingPunct="1">
        <a:spcBef>
          <a:spcPct val="20000"/>
        </a:spcBef>
        <a:spcAft>
          <a:spcPct val="0"/>
        </a:spcAft>
        <a:defRPr sz="1400">
          <a:solidFill>
            <a:schemeClr val="tx1"/>
          </a:solidFill>
          <a:latin typeface="+mn-lt"/>
        </a:defRPr>
      </a:lvl8pPr>
      <a:lvl9pPr marL="3886200"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5"/>
          <a:srcRect/>
          <a:stretch>
            <a:fillRect r="-16866"/>
          </a:stretch>
        </a:blip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3075" name="Rectangle 3"/>
          <p:cNvSpPr>
            <a:spLocks noChangeArrowheads="1"/>
          </p:cNvSpPr>
          <p:nvPr/>
        </p:nvSpPr>
        <p:spPr bwMode="auto">
          <a:xfrm>
            <a:off x="0" y="6200776"/>
            <a:ext cx="12192000" cy="657225"/>
          </a:xfrm>
          <a:prstGeom prst="rect">
            <a:avLst/>
          </a:prstGeom>
          <a:solidFill>
            <a:schemeClr val="tx1"/>
          </a:solidFill>
          <a:ln w="9525" algn="ctr">
            <a:noFill/>
            <a:miter lim="800000"/>
            <a:headEnd/>
            <a:tailEnd/>
          </a:ln>
          <a:effectLst/>
        </p:spPr>
        <p:txBody>
          <a:bodyPr wrap="none" anchor="ctr"/>
          <a:lstStyle/>
          <a:p>
            <a:pPr algn="ctr">
              <a:spcBef>
                <a:spcPct val="20000"/>
              </a:spcBef>
              <a:spcAft>
                <a:spcPct val="75000"/>
              </a:spcAft>
              <a:defRPr/>
            </a:pPr>
            <a:endParaRPr lang="es-ES" sz="2400">
              <a:solidFill>
                <a:schemeClr val="tx2"/>
              </a:solidFill>
            </a:endParaRPr>
          </a:p>
        </p:txBody>
      </p:sp>
      <p:sp>
        <p:nvSpPr>
          <p:cNvPr id="10244" name="Rectangle 4"/>
          <p:cNvSpPr>
            <a:spLocks noGrp="1" noChangeArrowheads="1"/>
          </p:cNvSpPr>
          <p:nvPr>
            <p:ph type="body" idx="1"/>
          </p:nvPr>
        </p:nvSpPr>
        <p:spPr bwMode="auto">
          <a:xfrm>
            <a:off x="467784" y="914400"/>
            <a:ext cx="11241616"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245" name="Rectangle 5"/>
          <p:cNvSpPr>
            <a:spLocks noGrp="1" noChangeArrowheads="1"/>
          </p:cNvSpPr>
          <p:nvPr>
            <p:ph type="title"/>
          </p:nvPr>
        </p:nvSpPr>
        <p:spPr bwMode="auto">
          <a:xfrm>
            <a:off x="285751" y="73025"/>
            <a:ext cx="10972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3078" name="Rectangle 6"/>
          <p:cNvSpPr>
            <a:spLocks noGrp="1" noChangeArrowheads="1"/>
          </p:cNvSpPr>
          <p:nvPr>
            <p:ph type="dt" sz="half" idx="2"/>
          </p:nvPr>
        </p:nvSpPr>
        <p:spPr bwMode="auto">
          <a:xfrm>
            <a:off x="609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1600">
                <a:solidFill>
                  <a:srgbClr val="005AB4"/>
                </a:solidFill>
              </a:defRPr>
            </a:lvl1pPr>
          </a:lstStyle>
          <a:p>
            <a:fld id="{B61BEF0D-F0BB-DE4B-95CE-6DB70DBA9567}" type="datetimeFigureOut">
              <a:rPr lang="en-US" smtClean="0"/>
              <a:pPr/>
              <a:t>5/3/2017</a:t>
            </a:fld>
            <a:endParaRPr lang="en-US" dirty="0"/>
          </a:p>
        </p:txBody>
      </p:sp>
      <p:sp>
        <p:nvSpPr>
          <p:cNvPr id="3079" name="Rectangle 7"/>
          <p:cNvSpPr>
            <a:spLocks noGrp="1" noChangeArrowheads="1"/>
          </p:cNvSpPr>
          <p:nvPr>
            <p:ph type="ftr" sz="quarter" idx="3"/>
          </p:nvPr>
        </p:nvSpPr>
        <p:spPr bwMode="auto">
          <a:xfrm>
            <a:off x="3623734" y="6315075"/>
            <a:ext cx="4944533"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a:defRPr sz="1600">
                <a:solidFill>
                  <a:srgbClr val="005AB4"/>
                </a:solidFill>
              </a:defRPr>
            </a:lvl1pPr>
          </a:lstStyle>
          <a:p>
            <a:endParaRPr lang="en-US" dirty="0"/>
          </a:p>
        </p:txBody>
      </p:sp>
      <p:sp>
        <p:nvSpPr>
          <p:cNvPr id="3080" name="Rectangle 8"/>
          <p:cNvSpPr>
            <a:spLocks noGrp="1" noChangeArrowheads="1"/>
          </p:cNvSpPr>
          <p:nvPr>
            <p:ph type="sldNum" sz="quarter" idx="4"/>
          </p:nvPr>
        </p:nvSpPr>
        <p:spPr bwMode="auto">
          <a:xfrm>
            <a:off x="8737600" y="6200775"/>
            <a:ext cx="2844800" cy="4762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a:defRPr sz="1600">
                <a:solidFill>
                  <a:srgbClr val="005AB4"/>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3639810"/>
      </p:ext>
    </p:extLst>
  </p:cSld>
  <p:clrMap bg1="dk2" tx1="lt1" bg2="dk1"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transition spd="med">
    <p:wipe dir="d"/>
  </p:transition>
  <p:txStyles>
    <p:titleStyle>
      <a:lvl1pPr algn="l" rtl="0" eaLnBrk="1" fontAlgn="base" hangingPunct="1">
        <a:spcBef>
          <a:spcPct val="0"/>
        </a:spcBef>
        <a:spcAft>
          <a:spcPct val="0"/>
        </a:spcAft>
        <a:defRPr sz="3200">
          <a:solidFill>
            <a:srgbClr val="005AB4"/>
          </a:solidFill>
          <a:latin typeface="+mj-lt"/>
          <a:ea typeface="+mj-ea"/>
          <a:cs typeface="+mj-cs"/>
        </a:defRPr>
      </a:lvl1pPr>
      <a:lvl2pPr algn="l" rtl="0" eaLnBrk="1" fontAlgn="base" hangingPunct="1">
        <a:spcBef>
          <a:spcPct val="0"/>
        </a:spcBef>
        <a:spcAft>
          <a:spcPct val="0"/>
        </a:spcAft>
        <a:defRPr sz="3200">
          <a:solidFill>
            <a:srgbClr val="005AB4"/>
          </a:solidFill>
          <a:latin typeface="Arial" charset="0"/>
        </a:defRPr>
      </a:lvl2pPr>
      <a:lvl3pPr algn="l" rtl="0" eaLnBrk="1" fontAlgn="base" hangingPunct="1">
        <a:spcBef>
          <a:spcPct val="0"/>
        </a:spcBef>
        <a:spcAft>
          <a:spcPct val="0"/>
        </a:spcAft>
        <a:defRPr sz="3200">
          <a:solidFill>
            <a:srgbClr val="005AB4"/>
          </a:solidFill>
          <a:latin typeface="Arial" charset="0"/>
        </a:defRPr>
      </a:lvl3pPr>
      <a:lvl4pPr algn="l" rtl="0" eaLnBrk="1" fontAlgn="base" hangingPunct="1">
        <a:spcBef>
          <a:spcPct val="0"/>
        </a:spcBef>
        <a:spcAft>
          <a:spcPct val="0"/>
        </a:spcAft>
        <a:defRPr sz="3200">
          <a:solidFill>
            <a:srgbClr val="005AB4"/>
          </a:solidFill>
          <a:latin typeface="Arial" charset="0"/>
        </a:defRPr>
      </a:lvl4pPr>
      <a:lvl5pPr algn="l" rtl="0" eaLnBrk="1" fontAlgn="base" hangingPunct="1">
        <a:spcBef>
          <a:spcPct val="0"/>
        </a:spcBef>
        <a:spcAft>
          <a:spcPct val="0"/>
        </a:spcAft>
        <a:defRPr sz="3200">
          <a:solidFill>
            <a:srgbClr val="005AB4"/>
          </a:solidFill>
          <a:latin typeface="Arial" charset="0"/>
        </a:defRPr>
      </a:lvl5pPr>
      <a:lvl6pPr marL="457200" algn="l" rtl="0" eaLnBrk="1" fontAlgn="base" hangingPunct="1">
        <a:spcBef>
          <a:spcPct val="0"/>
        </a:spcBef>
        <a:spcAft>
          <a:spcPct val="0"/>
        </a:spcAft>
        <a:defRPr sz="3200">
          <a:solidFill>
            <a:srgbClr val="005AB4"/>
          </a:solidFill>
          <a:latin typeface="Arial" charset="0"/>
        </a:defRPr>
      </a:lvl6pPr>
      <a:lvl7pPr marL="914400" algn="l" rtl="0" eaLnBrk="1" fontAlgn="base" hangingPunct="1">
        <a:spcBef>
          <a:spcPct val="0"/>
        </a:spcBef>
        <a:spcAft>
          <a:spcPct val="0"/>
        </a:spcAft>
        <a:defRPr sz="3200">
          <a:solidFill>
            <a:srgbClr val="005AB4"/>
          </a:solidFill>
          <a:latin typeface="Arial" charset="0"/>
        </a:defRPr>
      </a:lvl7pPr>
      <a:lvl8pPr marL="1371600" algn="l" rtl="0" eaLnBrk="1" fontAlgn="base" hangingPunct="1">
        <a:spcBef>
          <a:spcPct val="0"/>
        </a:spcBef>
        <a:spcAft>
          <a:spcPct val="0"/>
        </a:spcAft>
        <a:defRPr sz="3200">
          <a:solidFill>
            <a:srgbClr val="005AB4"/>
          </a:solidFill>
          <a:latin typeface="Arial" charset="0"/>
        </a:defRPr>
      </a:lvl8pPr>
      <a:lvl9pPr marL="1828800" algn="l" rtl="0" eaLnBrk="1" fontAlgn="base" hangingPunct="1">
        <a:spcBef>
          <a:spcPct val="0"/>
        </a:spcBef>
        <a:spcAft>
          <a:spcPct val="0"/>
        </a:spcAft>
        <a:defRPr sz="3200">
          <a:solidFill>
            <a:srgbClr val="005AB4"/>
          </a:solidFill>
          <a:latin typeface="Arial" charset="0"/>
        </a:defRPr>
      </a:lvl9pPr>
    </p:titleStyle>
    <p:bodyStyle>
      <a:lvl1pPr marL="342900" indent="-342900" algn="l" rtl="0" eaLnBrk="1" fontAlgn="base" hangingPunct="1">
        <a:spcBef>
          <a:spcPct val="20000"/>
        </a:spcBef>
        <a:spcAft>
          <a:spcPct val="0"/>
        </a:spcAft>
        <a:defRPr sz="2000">
          <a:solidFill>
            <a:schemeClr val="tx1"/>
          </a:solidFill>
          <a:latin typeface="+mn-lt"/>
          <a:ea typeface="+mn-ea"/>
          <a:cs typeface="+mn-cs"/>
        </a:defRPr>
      </a:lvl1pPr>
      <a:lvl2pPr marL="742950" indent="-285750" algn="l" rtl="0" eaLnBrk="1" fontAlgn="base" hangingPunct="1">
        <a:spcBef>
          <a:spcPct val="20000"/>
        </a:spcBef>
        <a:spcAft>
          <a:spcPct val="0"/>
        </a:spcAft>
        <a:defRPr sz="2000">
          <a:solidFill>
            <a:schemeClr val="tx1"/>
          </a:solidFill>
          <a:latin typeface="+mn-lt"/>
        </a:defRPr>
      </a:lvl2pPr>
      <a:lvl3pPr marL="1143000" indent="-228600" algn="l" rtl="0" eaLnBrk="1" fontAlgn="base" hangingPunct="1">
        <a:spcBef>
          <a:spcPct val="20000"/>
        </a:spcBef>
        <a:spcAft>
          <a:spcPct val="0"/>
        </a:spcAft>
        <a:defRPr>
          <a:solidFill>
            <a:schemeClr val="tx1"/>
          </a:solidFill>
          <a:latin typeface="+mn-lt"/>
        </a:defRPr>
      </a:lvl3pPr>
      <a:lvl4pPr marL="1600200" indent="-228600" algn="l" rtl="0" eaLnBrk="1" fontAlgn="base" hangingPunct="1">
        <a:spcBef>
          <a:spcPct val="20000"/>
        </a:spcBef>
        <a:spcAft>
          <a:spcPct val="0"/>
        </a:spcAft>
        <a:defRPr sz="1600">
          <a:solidFill>
            <a:schemeClr val="tx1"/>
          </a:solidFill>
          <a:latin typeface="+mn-lt"/>
        </a:defRPr>
      </a:lvl4pPr>
      <a:lvl5pPr marL="2057400" indent="-228600" algn="l" rtl="0" eaLnBrk="1" fontAlgn="base" hangingPunct="1">
        <a:spcBef>
          <a:spcPct val="20000"/>
        </a:spcBef>
        <a:spcAft>
          <a:spcPct val="0"/>
        </a:spcAft>
        <a:defRPr sz="1400">
          <a:solidFill>
            <a:schemeClr val="tx1"/>
          </a:solidFill>
          <a:latin typeface="+mn-lt"/>
        </a:defRPr>
      </a:lvl5pPr>
      <a:lvl6pPr marL="2514600" indent="-228600" algn="l" rtl="0" eaLnBrk="1" fontAlgn="base" hangingPunct="1">
        <a:spcBef>
          <a:spcPct val="20000"/>
        </a:spcBef>
        <a:spcAft>
          <a:spcPct val="0"/>
        </a:spcAft>
        <a:defRPr sz="1400">
          <a:solidFill>
            <a:schemeClr val="tx1"/>
          </a:solidFill>
          <a:latin typeface="+mn-lt"/>
        </a:defRPr>
      </a:lvl6pPr>
      <a:lvl7pPr marL="2971800" indent="-228600" algn="l" rtl="0" eaLnBrk="1" fontAlgn="base" hangingPunct="1">
        <a:spcBef>
          <a:spcPct val="20000"/>
        </a:spcBef>
        <a:spcAft>
          <a:spcPct val="0"/>
        </a:spcAft>
        <a:defRPr sz="1400">
          <a:solidFill>
            <a:schemeClr val="tx1"/>
          </a:solidFill>
          <a:latin typeface="+mn-lt"/>
        </a:defRPr>
      </a:lvl7pPr>
      <a:lvl8pPr marL="3429000" indent="-228600" algn="l" rtl="0" eaLnBrk="1" fontAlgn="base" hangingPunct="1">
        <a:spcBef>
          <a:spcPct val="20000"/>
        </a:spcBef>
        <a:spcAft>
          <a:spcPct val="0"/>
        </a:spcAft>
        <a:defRPr sz="1400">
          <a:solidFill>
            <a:schemeClr val="tx1"/>
          </a:solidFill>
          <a:latin typeface="+mn-lt"/>
        </a:defRPr>
      </a:lvl8pPr>
      <a:lvl9pPr marL="3886200"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5/3/2017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90216997"/>
      </p:ext>
    </p:extLst>
  </p:cSld>
  <p:clrMap bg1="dk1" tx1="lt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49705" y="314793"/>
            <a:ext cx="11332563" cy="6205928"/>
          </a:xfrm>
        </p:spPr>
        <p:txBody>
          <a:bodyPr>
            <a:normAutofit/>
          </a:bodyPr>
          <a:lstStyle/>
          <a:p>
            <a:pPr marL="0" indent="0" algn="ctr">
              <a:buNone/>
            </a:pPr>
            <a:endParaRPr lang="es-PE" sz="3600" b="1" dirty="0" smtClean="0"/>
          </a:p>
          <a:p>
            <a:pPr marL="0" indent="0" algn="ctr">
              <a:buNone/>
            </a:pPr>
            <a:endParaRPr lang="es-PE" sz="3600" b="1" dirty="0"/>
          </a:p>
          <a:p>
            <a:pPr marL="0" indent="0" algn="ctr">
              <a:buNone/>
            </a:pPr>
            <a:r>
              <a:rPr lang="es-PE" sz="4400" b="1" dirty="0" smtClean="0">
                <a:latin typeface="Calibri" panose="020F0502020204030204" pitchFamily="34" charset="0"/>
                <a:cs typeface="Calibri" panose="020F0502020204030204" pitchFamily="34" charset="0"/>
              </a:rPr>
              <a:t>ESTADO ACTUAL DE LOS CONSEJOS DE RECURSOS HÍDRICOS DE CUENCA EN EL PERÚ</a:t>
            </a:r>
          </a:p>
          <a:p>
            <a:pPr marL="0" indent="0" algn="ctr">
              <a:buNone/>
            </a:pPr>
            <a:endParaRPr lang="es-PE" sz="4400" b="1" dirty="0">
              <a:latin typeface="Calibri" panose="020F0502020204030204" pitchFamily="34" charset="0"/>
              <a:cs typeface="Calibri" panose="020F0502020204030204" pitchFamily="34" charset="0"/>
            </a:endParaRPr>
          </a:p>
          <a:p>
            <a:pPr marL="0" indent="0" algn="ctr">
              <a:buNone/>
            </a:pPr>
            <a:endParaRPr lang="es-PE" sz="4400" b="1" dirty="0" smtClean="0">
              <a:latin typeface="Calibri" panose="020F0502020204030204" pitchFamily="34" charset="0"/>
              <a:cs typeface="Calibri" panose="020F0502020204030204" pitchFamily="34" charset="0"/>
            </a:endParaRPr>
          </a:p>
          <a:p>
            <a:pPr marL="0" indent="0" algn="ctr">
              <a:buNone/>
            </a:pPr>
            <a:endParaRPr lang="es-PE" sz="3600" b="1" dirty="0">
              <a:latin typeface="Calibri" panose="020F0502020204030204" pitchFamily="34" charset="0"/>
              <a:cs typeface="Calibri" panose="020F0502020204030204" pitchFamily="34" charset="0"/>
            </a:endParaRPr>
          </a:p>
          <a:p>
            <a:pPr marL="0" indent="0">
              <a:buNone/>
            </a:pPr>
            <a:r>
              <a:rPr lang="es-PE" sz="3600" b="1" dirty="0" smtClean="0">
                <a:latin typeface="Calibri" panose="020F0502020204030204" pitchFamily="34" charset="0"/>
                <a:cs typeface="Calibri" panose="020F0502020204030204" pitchFamily="34" charset="0"/>
              </a:rPr>
              <a:t>               </a:t>
            </a:r>
            <a:r>
              <a:rPr lang="es-PE" sz="2400" b="1" dirty="0" smtClean="0">
                <a:latin typeface="Calibri" panose="020F0502020204030204" pitchFamily="34" charset="0"/>
                <a:cs typeface="Calibri" panose="020F0502020204030204" pitchFamily="34" charset="0"/>
              </a:rPr>
              <a:t>Por Ing. </a:t>
            </a:r>
            <a:r>
              <a:rPr lang="es-PE" sz="2400" b="1" dirty="0" err="1" smtClean="0">
                <a:latin typeface="Calibri" panose="020F0502020204030204" pitchFamily="34" charset="0"/>
                <a:cs typeface="Calibri" panose="020F0502020204030204" pitchFamily="34" charset="0"/>
              </a:rPr>
              <a:t>Msc</a:t>
            </a:r>
            <a:r>
              <a:rPr lang="es-PE" sz="2400" b="1" dirty="0" smtClean="0">
                <a:latin typeface="Calibri" panose="020F0502020204030204" pitchFamily="34" charset="0"/>
                <a:cs typeface="Calibri" panose="020F0502020204030204" pitchFamily="34" charset="0"/>
              </a:rPr>
              <a:t>. Godofredo Rojas Vásquez</a:t>
            </a:r>
            <a:endParaRPr lang="es-PE" sz="2400" b="1" dirty="0">
              <a:latin typeface="Calibri" panose="020F0502020204030204" pitchFamily="34" charset="0"/>
              <a:cs typeface="Calibri" panose="020F050202020403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7972" y="0"/>
            <a:ext cx="2757127" cy="1133007"/>
          </a:xfrm>
          <a:prstGeom prst="rect">
            <a:avLst/>
          </a:prstGeom>
        </p:spPr>
      </p:pic>
    </p:spTree>
    <p:extLst>
      <p:ext uri="{BB962C8B-B14F-4D97-AF65-F5344CB8AC3E}">
        <p14:creationId xmlns:p14="http://schemas.microsoft.com/office/powerpoint/2010/main" val="26889655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p:cNvSpPr>
            <a:spLocks noGrp="1"/>
          </p:cNvSpPr>
          <p:nvPr>
            <p:ph type="subTitle" idx="1"/>
          </p:nvPr>
        </p:nvSpPr>
        <p:spPr>
          <a:xfrm>
            <a:off x="389744" y="284813"/>
            <a:ext cx="11452486" cy="6325849"/>
          </a:xfrm>
        </p:spPr>
        <p:txBody>
          <a:bodyPr/>
          <a:lstStyle/>
          <a:p>
            <a:endParaRPr lang="es-PE" dirty="0" smtClean="0"/>
          </a:p>
          <a:p>
            <a:endParaRPr lang="es-PE" dirty="0"/>
          </a:p>
        </p:txBody>
      </p:sp>
      <p:pic>
        <p:nvPicPr>
          <p:cNvPr id="7" name="Imagen 6"/>
          <p:cNvPicPr>
            <a:picLocks noChangeAspect="1"/>
          </p:cNvPicPr>
          <p:nvPr/>
        </p:nvPicPr>
        <p:blipFill>
          <a:blip r:embed="rId2"/>
          <a:stretch>
            <a:fillRect/>
          </a:stretch>
        </p:blipFill>
        <p:spPr>
          <a:xfrm>
            <a:off x="1477798" y="1305274"/>
            <a:ext cx="9394641" cy="5305388"/>
          </a:xfrm>
          <a:prstGeom prst="rect">
            <a:avLst/>
          </a:prstGeom>
        </p:spPr>
      </p:pic>
      <p:sp>
        <p:nvSpPr>
          <p:cNvPr id="3" name="CuadroTexto 2"/>
          <p:cNvSpPr txBox="1"/>
          <p:nvPr/>
        </p:nvSpPr>
        <p:spPr>
          <a:xfrm>
            <a:off x="2524259" y="490654"/>
            <a:ext cx="7757165" cy="461665"/>
          </a:xfrm>
          <a:prstGeom prst="rect">
            <a:avLst/>
          </a:prstGeom>
          <a:noFill/>
        </p:spPr>
        <p:txBody>
          <a:bodyPr wrap="square" rtlCol="0">
            <a:spAutoFit/>
          </a:bodyPr>
          <a:lstStyle/>
          <a:p>
            <a:r>
              <a:rPr lang="es-PE" sz="2400" b="1" dirty="0" smtClean="0">
                <a:latin typeface="Calibri" panose="020F0502020204030204" pitchFamily="34" charset="0"/>
                <a:cs typeface="Calibri" panose="020F0502020204030204" pitchFamily="34" charset="0"/>
              </a:rPr>
              <a:t>Mapa de ubicación de los Consejos de Recursos Hídricos  </a:t>
            </a:r>
            <a:endParaRPr lang="es-PE"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0135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84814" y="284813"/>
            <a:ext cx="11467476" cy="6355829"/>
          </a:xfrm>
        </p:spPr>
        <p:txBody>
          <a:bodyPr/>
          <a:lstStyle/>
          <a:p>
            <a:pPr marL="0" indent="0">
              <a:buNone/>
            </a:pPr>
            <a:endParaRPr lang="es-PE" dirty="0" smtClean="0"/>
          </a:p>
          <a:p>
            <a:pPr marL="0" indent="0">
              <a:buNone/>
            </a:pPr>
            <a:r>
              <a:rPr lang="es-PE" sz="2400" b="1" dirty="0" smtClean="0">
                <a:latin typeface="Calibri" panose="020F0502020204030204" pitchFamily="34" charset="0"/>
                <a:cs typeface="Calibri" panose="020F0502020204030204" pitchFamily="34" charset="0"/>
              </a:rPr>
              <a:t>6.3 Consejos de Recursos Hídricos de Cuenca por crearse</a:t>
            </a:r>
            <a:endParaRPr lang="es-PE" sz="2400" b="1" dirty="0">
              <a:latin typeface="Calibri" panose="020F0502020204030204" pitchFamily="34" charset="0"/>
              <a:cs typeface="Calibri" panose="020F0502020204030204" pitchFamily="34" charset="0"/>
            </a:endParaRPr>
          </a:p>
          <a:p>
            <a:pPr marL="0" indent="0">
              <a:buNone/>
            </a:pPr>
            <a:endParaRPr lang="es-PE" sz="2400" b="1" dirty="0" smtClean="0">
              <a:latin typeface="Calibri" panose="020F0502020204030204" pitchFamily="34" charset="0"/>
              <a:cs typeface="Calibri" panose="020F0502020204030204" pitchFamily="34" charset="0"/>
            </a:endParaRPr>
          </a:p>
          <a:p>
            <a:pPr marL="0" indent="0">
              <a:buNone/>
            </a:pPr>
            <a:r>
              <a:rPr lang="es-PE" dirty="0" smtClean="0">
                <a:latin typeface="Calibri" panose="020F0502020204030204" pitchFamily="34" charset="0"/>
                <a:cs typeface="Calibri" panose="020F0502020204030204" pitchFamily="34" charset="0"/>
              </a:rPr>
              <a:t>La Autoridad Nacional del Agua ha priorizado el proceso de conformación de Consejos de Recursos Hídricos de Cuenca siguiente:</a:t>
            </a:r>
          </a:p>
          <a:p>
            <a:pPr>
              <a:buFontTx/>
              <a:buChar char="-"/>
            </a:pPr>
            <a:r>
              <a:rPr lang="es-PE" dirty="0" smtClean="0">
                <a:latin typeface="Calibri" panose="020F0502020204030204" pitchFamily="34" charset="0"/>
                <a:cs typeface="Calibri" panose="020F0502020204030204" pitchFamily="34" charset="0"/>
              </a:rPr>
              <a:t>Cuenca Mantaro</a:t>
            </a:r>
          </a:p>
          <a:p>
            <a:pPr>
              <a:buFontTx/>
              <a:buChar char="-"/>
            </a:pPr>
            <a:r>
              <a:rPr lang="es-PE" dirty="0" smtClean="0">
                <a:latin typeface="Calibri" panose="020F0502020204030204" pitchFamily="34" charset="0"/>
                <a:cs typeface="Calibri" panose="020F0502020204030204" pitchFamily="34" charset="0"/>
              </a:rPr>
              <a:t>Cuenca Pampas</a:t>
            </a:r>
          </a:p>
          <a:p>
            <a:pPr>
              <a:buFontTx/>
              <a:buChar char="-"/>
            </a:pPr>
            <a:r>
              <a:rPr lang="es-PE" dirty="0" smtClean="0">
                <a:latin typeface="Calibri" panose="020F0502020204030204" pitchFamily="34" charset="0"/>
                <a:cs typeface="Calibri" panose="020F0502020204030204" pitchFamily="34" charset="0"/>
              </a:rPr>
              <a:t>Cuencas Urubamba Vilcanota</a:t>
            </a:r>
          </a:p>
          <a:p>
            <a:pPr>
              <a:buFontTx/>
              <a:buChar char="-"/>
            </a:pPr>
            <a:r>
              <a:rPr lang="es-PE" dirty="0" smtClean="0">
                <a:latin typeface="Calibri" panose="020F0502020204030204" pitchFamily="34" charset="0"/>
                <a:cs typeface="Calibri" panose="020F0502020204030204" pitchFamily="34" charset="0"/>
              </a:rPr>
              <a:t>Cuencas Majes </a:t>
            </a:r>
            <a:r>
              <a:rPr lang="es-PE" dirty="0" err="1" smtClean="0">
                <a:latin typeface="Calibri" panose="020F0502020204030204" pitchFamily="34" charset="0"/>
                <a:cs typeface="Calibri" panose="020F0502020204030204" pitchFamily="34" charset="0"/>
              </a:rPr>
              <a:t>Camaná</a:t>
            </a:r>
            <a:endParaRPr lang="es-PE" dirty="0" smtClean="0">
              <a:latin typeface="Calibri" panose="020F0502020204030204" pitchFamily="34" charset="0"/>
              <a:cs typeface="Calibri" panose="020F0502020204030204" pitchFamily="34" charset="0"/>
            </a:endParaRPr>
          </a:p>
          <a:p>
            <a:pPr>
              <a:buFontTx/>
              <a:buChar char="-"/>
            </a:pPr>
            <a:r>
              <a:rPr lang="es-PE" dirty="0" smtClean="0">
                <a:latin typeface="Calibri" panose="020F0502020204030204" pitchFamily="34" charset="0"/>
                <a:cs typeface="Calibri" panose="020F0502020204030204" pitchFamily="34" charset="0"/>
              </a:rPr>
              <a:t>Cuencas Santiago Tambo Ica</a:t>
            </a:r>
          </a:p>
          <a:p>
            <a:pPr>
              <a:buFontTx/>
              <a:buChar char="-"/>
            </a:pPr>
            <a:r>
              <a:rPr lang="es-PE" dirty="0" smtClean="0">
                <a:latin typeface="Calibri" panose="020F0502020204030204" pitchFamily="34" charset="0"/>
                <a:cs typeface="Calibri" panose="020F0502020204030204" pitchFamily="34" charset="0"/>
              </a:rPr>
              <a:t>Cuencas Moquegua Tambo</a:t>
            </a:r>
          </a:p>
          <a:p>
            <a:pPr>
              <a:buFontTx/>
              <a:buChar char="-"/>
            </a:pPr>
            <a:r>
              <a:rPr lang="es-PE" dirty="0" smtClean="0">
                <a:latin typeface="Calibri" panose="020F0502020204030204" pitchFamily="34" charset="0"/>
                <a:cs typeface="Calibri" panose="020F0502020204030204" pitchFamily="34" charset="0"/>
              </a:rPr>
              <a:t>Cuenca Río Mayo</a:t>
            </a:r>
          </a:p>
          <a:p>
            <a:pPr>
              <a:buFontTx/>
              <a:buChar char="-"/>
            </a:pPr>
            <a:r>
              <a:rPr lang="es-PE" dirty="0" smtClean="0">
                <a:latin typeface="Calibri" panose="020F0502020204030204" pitchFamily="34" charset="0"/>
                <a:cs typeface="Calibri" panose="020F0502020204030204" pitchFamily="34" charset="0"/>
              </a:rPr>
              <a:t>Cuencas Chinchipe </a:t>
            </a:r>
            <a:r>
              <a:rPr lang="es-PE" dirty="0" err="1" smtClean="0">
                <a:latin typeface="Calibri" panose="020F0502020204030204" pitchFamily="34" charset="0"/>
                <a:cs typeface="Calibri" panose="020F0502020204030204" pitchFamily="34" charset="0"/>
              </a:rPr>
              <a:t>Chamaya</a:t>
            </a:r>
            <a:endParaRPr lang="es-PE" dirty="0" smtClean="0">
              <a:latin typeface="Calibri" panose="020F0502020204030204" pitchFamily="34" charset="0"/>
              <a:cs typeface="Calibri" panose="020F0502020204030204" pitchFamily="34" charset="0"/>
            </a:endParaRPr>
          </a:p>
          <a:p>
            <a:pPr>
              <a:buFontTx/>
              <a:buChar char="-"/>
            </a:pPr>
            <a:r>
              <a:rPr lang="es-PE" dirty="0" smtClean="0">
                <a:latin typeface="Calibri" panose="020F0502020204030204" pitchFamily="34" charset="0"/>
                <a:cs typeface="Calibri" panose="020F0502020204030204" pitchFamily="34" charset="0"/>
              </a:rPr>
              <a:t>Cuenca Titicaca</a:t>
            </a:r>
            <a:endParaRPr lang="es-P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9375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74754" y="284813"/>
            <a:ext cx="11452485" cy="6370819"/>
          </a:xfrm>
        </p:spPr>
        <p:txBody>
          <a:bodyPr/>
          <a:lstStyle/>
          <a:p>
            <a:pPr marL="0" indent="0">
              <a:buNone/>
            </a:pPr>
            <a:r>
              <a:rPr lang="es-PE" sz="2400" b="1" dirty="0" smtClean="0">
                <a:latin typeface="Calibri" panose="020F0502020204030204" pitchFamily="34" charset="0"/>
                <a:cs typeface="Calibri" panose="020F0502020204030204" pitchFamily="34" charset="0"/>
              </a:rPr>
              <a:t>6.4 Planes de Gestión de los Recursos Hídricos de Cuencas</a:t>
            </a:r>
          </a:p>
          <a:p>
            <a:pPr marL="0" indent="0">
              <a:buNone/>
            </a:pPr>
            <a:endParaRPr lang="es-PE" sz="2400" b="1" dirty="0">
              <a:latin typeface="Calibri" panose="020F0502020204030204" pitchFamily="34" charset="0"/>
              <a:cs typeface="Calibri" panose="020F0502020204030204" pitchFamily="34" charset="0"/>
            </a:endParaRPr>
          </a:p>
          <a:p>
            <a:pPr marL="0" indent="0">
              <a:buNone/>
            </a:pPr>
            <a:r>
              <a:rPr lang="es-PE" dirty="0" smtClean="0">
                <a:latin typeface="Calibri" panose="020F0502020204030204" pitchFamily="34" charset="0"/>
                <a:cs typeface="Calibri" panose="020F0502020204030204" pitchFamily="34" charset="0"/>
              </a:rPr>
              <a:t>Mediante financiamiento del Banco Mundial y el BID se han contratado los Planes de Gestión de Recursos Hídricos de las 6 cuencas pilotos: Tumbes, Chira Piura, Chancay Lambayeque, Chancay Huaral, </a:t>
            </a:r>
            <a:r>
              <a:rPr lang="es-PE" dirty="0" err="1" smtClean="0">
                <a:latin typeface="Calibri" panose="020F0502020204030204" pitchFamily="34" charset="0"/>
                <a:cs typeface="Calibri" panose="020F0502020204030204" pitchFamily="34" charset="0"/>
              </a:rPr>
              <a:t>Quilca</a:t>
            </a:r>
            <a:r>
              <a:rPr lang="es-PE" dirty="0" smtClean="0">
                <a:latin typeface="Calibri" panose="020F0502020204030204" pitchFamily="34" charset="0"/>
                <a:cs typeface="Calibri" panose="020F0502020204030204" pitchFamily="34" charset="0"/>
              </a:rPr>
              <a:t> Chili y </a:t>
            </a:r>
            <a:r>
              <a:rPr lang="es-PE" dirty="0" err="1" smtClean="0">
                <a:latin typeface="Calibri" panose="020F0502020204030204" pitchFamily="34" charset="0"/>
                <a:cs typeface="Calibri" panose="020F0502020204030204" pitchFamily="34" charset="0"/>
              </a:rPr>
              <a:t>Caplina</a:t>
            </a:r>
            <a:r>
              <a:rPr lang="es-PE" dirty="0" smtClean="0">
                <a:latin typeface="Calibri" panose="020F0502020204030204" pitchFamily="34" charset="0"/>
                <a:cs typeface="Calibri" panose="020F0502020204030204" pitchFamily="34" charset="0"/>
              </a:rPr>
              <a:t> Locumba.</a:t>
            </a:r>
          </a:p>
          <a:p>
            <a:pPr marL="0" indent="0">
              <a:buNone/>
            </a:pPr>
            <a:r>
              <a:rPr lang="es-PE" dirty="0" smtClean="0">
                <a:latin typeface="Calibri" panose="020F0502020204030204" pitchFamily="34" charset="0"/>
                <a:cs typeface="Calibri" panose="020F0502020204030204" pitchFamily="34" charset="0"/>
              </a:rPr>
              <a:t>Las líneas de acción consideradas por el plan son similares para cada cuenca y son las siguientes:</a:t>
            </a:r>
          </a:p>
          <a:p>
            <a:pPr>
              <a:buFontTx/>
              <a:buChar char="-"/>
            </a:pPr>
            <a:r>
              <a:rPr lang="es-PE" dirty="0" smtClean="0">
                <a:latin typeface="Calibri" panose="020F0502020204030204" pitchFamily="34" charset="0"/>
                <a:cs typeface="Calibri" panose="020F0502020204030204" pitchFamily="34" charset="0"/>
              </a:rPr>
              <a:t>Aprovechamiento de los recursos hídricos de la cuenca</a:t>
            </a:r>
          </a:p>
          <a:p>
            <a:pPr>
              <a:buFontTx/>
              <a:buChar char="-"/>
            </a:pPr>
            <a:r>
              <a:rPr lang="es-PE" dirty="0" smtClean="0">
                <a:latin typeface="Calibri" panose="020F0502020204030204" pitchFamily="34" charset="0"/>
                <a:cs typeface="Calibri" panose="020F0502020204030204" pitchFamily="34" charset="0"/>
              </a:rPr>
              <a:t>Calidad del agua</a:t>
            </a:r>
          </a:p>
          <a:p>
            <a:pPr>
              <a:buFontTx/>
              <a:buChar char="-"/>
            </a:pPr>
            <a:r>
              <a:rPr lang="es-PE" dirty="0" smtClean="0">
                <a:latin typeface="Calibri" panose="020F0502020204030204" pitchFamily="34" charset="0"/>
                <a:cs typeface="Calibri" panose="020F0502020204030204" pitchFamily="34" charset="0"/>
              </a:rPr>
              <a:t>Cambio climático y gestión de riesgos</a:t>
            </a:r>
          </a:p>
          <a:p>
            <a:pPr>
              <a:buFontTx/>
              <a:buChar char="-"/>
            </a:pPr>
            <a:r>
              <a:rPr lang="es-PE" dirty="0" smtClean="0">
                <a:latin typeface="Calibri" panose="020F0502020204030204" pitchFamily="34" charset="0"/>
                <a:cs typeface="Calibri" panose="020F0502020204030204" pitchFamily="34" charset="0"/>
              </a:rPr>
              <a:t>Cultura del agua</a:t>
            </a:r>
          </a:p>
          <a:p>
            <a:pPr>
              <a:buFontTx/>
              <a:buChar char="-"/>
            </a:pPr>
            <a:r>
              <a:rPr lang="es-PE" dirty="0" smtClean="0">
                <a:latin typeface="Calibri" panose="020F0502020204030204" pitchFamily="34" charset="0"/>
                <a:cs typeface="Calibri" panose="020F0502020204030204" pitchFamily="34" charset="0"/>
              </a:rPr>
              <a:t>Institucionalidad</a:t>
            </a:r>
          </a:p>
          <a:p>
            <a:pPr marL="0" indent="0">
              <a:buNone/>
            </a:pPr>
            <a:r>
              <a:rPr lang="es-PE" dirty="0" smtClean="0">
                <a:latin typeface="Calibri" panose="020F0502020204030204" pitchFamily="34" charset="0"/>
                <a:cs typeface="Calibri" panose="020F0502020204030204" pitchFamily="34" charset="0"/>
              </a:rPr>
              <a:t>El Plan establece que la implementación de las líneas de acción estarían a cargo de los Consejos de Recursos Hídricos de cada respectivo.</a:t>
            </a:r>
          </a:p>
        </p:txBody>
      </p:sp>
    </p:spTree>
    <p:extLst>
      <p:ext uri="{BB962C8B-B14F-4D97-AF65-F5344CB8AC3E}">
        <p14:creationId xmlns:p14="http://schemas.microsoft.com/office/powerpoint/2010/main" val="1138385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0305" y="180304"/>
            <a:ext cx="11900078" cy="6400377"/>
          </a:xfrm>
        </p:spPr>
        <p:txBody>
          <a:bodyPr/>
          <a:lstStyle/>
          <a:p>
            <a:endParaRPr lang="es-PE" dirty="0" smtClean="0"/>
          </a:p>
          <a:p>
            <a:endParaRPr lang="es-PE" dirty="0"/>
          </a:p>
        </p:txBody>
      </p:sp>
      <p:pic>
        <p:nvPicPr>
          <p:cNvPr id="4" name="Imagen 3"/>
          <p:cNvPicPr>
            <a:picLocks noChangeAspect="1"/>
          </p:cNvPicPr>
          <p:nvPr/>
        </p:nvPicPr>
        <p:blipFill>
          <a:blip r:embed="rId2"/>
          <a:stretch>
            <a:fillRect/>
          </a:stretch>
        </p:blipFill>
        <p:spPr>
          <a:xfrm>
            <a:off x="2562895" y="510438"/>
            <a:ext cx="9384047" cy="5920341"/>
          </a:xfrm>
          <a:prstGeom prst="rect">
            <a:avLst/>
          </a:prstGeom>
        </p:spPr>
      </p:pic>
      <p:sp>
        <p:nvSpPr>
          <p:cNvPr id="5" name="CuadroTexto 4"/>
          <p:cNvSpPr txBox="1"/>
          <p:nvPr/>
        </p:nvSpPr>
        <p:spPr>
          <a:xfrm>
            <a:off x="280033" y="914400"/>
            <a:ext cx="2282862" cy="2062103"/>
          </a:xfrm>
          <a:prstGeom prst="rect">
            <a:avLst/>
          </a:prstGeom>
          <a:noFill/>
        </p:spPr>
        <p:txBody>
          <a:bodyPr wrap="square" rtlCol="0">
            <a:spAutoFit/>
          </a:bodyPr>
          <a:lstStyle/>
          <a:p>
            <a:r>
              <a:rPr lang="es-PE" sz="1600" b="1" dirty="0" smtClean="0"/>
              <a:t>Gráfico del rol propuesto para la implementación</a:t>
            </a:r>
          </a:p>
          <a:p>
            <a:r>
              <a:rPr lang="es-PE" sz="1600" b="1" dirty="0"/>
              <a:t>d</a:t>
            </a:r>
            <a:r>
              <a:rPr lang="es-PE" sz="1600" b="1" dirty="0" smtClean="0"/>
              <a:t>e los Planes de </a:t>
            </a:r>
          </a:p>
          <a:p>
            <a:r>
              <a:rPr lang="es-PE" sz="1600" b="1" dirty="0"/>
              <a:t>d</a:t>
            </a:r>
            <a:r>
              <a:rPr lang="es-PE" sz="1600" b="1" dirty="0" smtClean="0"/>
              <a:t>e Gestión de Recursos Hídricos</a:t>
            </a:r>
          </a:p>
          <a:p>
            <a:r>
              <a:rPr lang="es-PE" sz="1600" b="1" dirty="0" smtClean="0"/>
              <a:t>Por parte de los CRHC</a:t>
            </a:r>
            <a:endParaRPr lang="es-PE" sz="1600" b="1" dirty="0"/>
          </a:p>
        </p:txBody>
      </p:sp>
    </p:spTree>
    <p:extLst>
      <p:ext uri="{BB962C8B-B14F-4D97-AF65-F5344CB8AC3E}">
        <p14:creationId xmlns:p14="http://schemas.microsoft.com/office/powerpoint/2010/main" val="1315232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31066" y="334851"/>
            <a:ext cx="11204620" cy="6259131"/>
          </a:xfrm>
        </p:spPr>
        <p:txBody>
          <a:bodyPr/>
          <a:lstStyle/>
          <a:p>
            <a:pPr marL="0" indent="0">
              <a:buNone/>
            </a:pPr>
            <a:endParaRPr lang="es-PE" dirty="0" smtClean="0"/>
          </a:p>
          <a:p>
            <a:pPr marL="0" indent="0">
              <a:buNone/>
            </a:pPr>
            <a:r>
              <a:rPr lang="es-PE" sz="2400" b="1" dirty="0" smtClean="0">
                <a:latin typeface="Calibri" panose="020F0502020204030204" pitchFamily="34" charset="0"/>
                <a:cs typeface="Calibri" panose="020F0502020204030204" pitchFamily="34" charset="0"/>
              </a:rPr>
              <a:t>6.5 Apreciaciones sobre el Plan de Gestión de Recursos Hídricos Chancay Lambayeque</a:t>
            </a:r>
          </a:p>
          <a:p>
            <a:pPr marL="0" indent="0">
              <a:buNone/>
            </a:pPr>
            <a:endParaRPr lang="es-PE" sz="2400" b="1" dirty="0">
              <a:latin typeface="Calibri" panose="020F0502020204030204" pitchFamily="34" charset="0"/>
              <a:cs typeface="Calibri" panose="020F0502020204030204" pitchFamily="34" charset="0"/>
            </a:endParaRPr>
          </a:p>
          <a:p>
            <a:pPr marL="0" indent="0">
              <a:buNone/>
            </a:pPr>
            <a:r>
              <a:rPr lang="es-PE" dirty="0" smtClean="0">
                <a:latin typeface="Calibri" panose="020F0502020204030204" pitchFamily="34" charset="0"/>
                <a:cs typeface="Calibri" panose="020F0502020204030204" pitchFamily="34" charset="0"/>
              </a:rPr>
              <a:t>- El ámbito de estudios del plan no contempla la cuenca de trasvase </a:t>
            </a:r>
            <a:r>
              <a:rPr lang="es-PE" dirty="0" err="1" smtClean="0">
                <a:latin typeface="Calibri" panose="020F0502020204030204" pitchFamily="34" charset="0"/>
                <a:cs typeface="Calibri" panose="020F0502020204030204" pitchFamily="34" charset="0"/>
              </a:rPr>
              <a:t>Chotano</a:t>
            </a:r>
            <a:r>
              <a:rPr lang="es-PE" dirty="0" smtClean="0">
                <a:latin typeface="Calibri" panose="020F0502020204030204" pitchFamily="34" charset="0"/>
                <a:cs typeface="Calibri" panose="020F0502020204030204" pitchFamily="34" charset="0"/>
              </a:rPr>
              <a:t> </a:t>
            </a:r>
            <a:r>
              <a:rPr lang="es-PE" dirty="0" err="1" smtClean="0">
                <a:latin typeface="Calibri" panose="020F0502020204030204" pitchFamily="34" charset="0"/>
                <a:cs typeface="Calibri" panose="020F0502020204030204" pitchFamily="34" charset="0"/>
              </a:rPr>
              <a:t>Conchano</a:t>
            </a:r>
            <a:r>
              <a:rPr lang="es-PE" dirty="0" smtClean="0">
                <a:latin typeface="Calibri" panose="020F0502020204030204" pitchFamily="34" charset="0"/>
                <a:cs typeface="Calibri" panose="020F0502020204030204" pitchFamily="34" charset="0"/>
              </a:rPr>
              <a:t> que aporta al sistema 133 MMC/año. Ver Mapa adjunto.</a:t>
            </a:r>
          </a:p>
          <a:p>
            <a:pPr marL="0" indent="0">
              <a:buNone/>
            </a:pPr>
            <a:r>
              <a:rPr lang="es-PE" dirty="0" smtClean="0">
                <a:latin typeface="Calibri" panose="020F0502020204030204" pitchFamily="34" charset="0"/>
                <a:cs typeface="Calibri" panose="020F0502020204030204" pitchFamily="34" charset="0"/>
              </a:rPr>
              <a:t>- La calidad de las aguas de trasvase no han sido analizadas a detalle, donde una población aproximada de 50,000 habitantes (Chota y Lajas) vierte las aguas residuales sin tratamiento al río </a:t>
            </a:r>
            <a:r>
              <a:rPr lang="es-PE" dirty="0" err="1" smtClean="0">
                <a:latin typeface="Calibri" panose="020F0502020204030204" pitchFamily="34" charset="0"/>
                <a:cs typeface="Calibri" panose="020F0502020204030204" pitchFamily="34" charset="0"/>
              </a:rPr>
              <a:t>Chotano</a:t>
            </a:r>
            <a:r>
              <a:rPr lang="es-PE" dirty="0" smtClean="0">
                <a:latin typeface="Calibri" panose="020F0502020204030204" pitchFamily="34" charset="0"/>
                <a:cs typeface="Calibri" panose="020F0502020204030204" pitchFamily="34" charset="0"/>
              </a:rPr>
              <a:t>. La línea de acción sobre calidad del agua no lo prioriza.</a:t>
            </a:r>
          </a:p>
          <a:p>
            <a:pPr marL="0" indent="0">
              <a:buNone/>
            </a:pPr>
            <a:r>
              <a:rPr lang="es-PE" dirty="0" smtClean="0">
                <a:latin typeface="Calibri" panose="020F0502020204030204" pitchFamily="34" charset="0"/>
                <a:cs typeface="Calibri" panose="020F0502020204030204" pitchFamily="34" charset="0"/>
              </a:rPr>
              <a:t>- El plan no ha evaluado los conflictos por el agua en la cuenca de trasvase. Se tiene conocimiento del conflicto del año 2002 cuando las organizaciones de la cuenca Alto </a:t>
            </a:r>
            <a:r>
              <a:rPr lang="es-PE" dirty="0" err="1" smtClean="0">
                <a:latin typeface="Calibri" panose="020F0502020204030204" pitchFamily="34" charset="0"/>
                <a:cs typeface="Calibri" panose="020F0502020204030204" pitchFamily="34" charset="0"/>
              </a:rPr>
              <a:t>Chotano</a:t>
            </a:r>
            <a:r>
              <a:rPr lang="es-PE" dirty="0" smtClean="0">
                <a:latin typeface="Calibri" panose="020F0502020204030204" pitchFamily="34" charset="0"/>
                <a:cs typeface="Calibri" panose="020F0502020204030204" pitchFamily="34" charset="0"/>
              </a:rPr>
              <a:t> </a:t>
            </a:r>
            <a:r>
              <a:rPr lang="es-PE" dirty="0">
                <a:latin typeface="Calibri" panose="020F0502020204030204" pitchFamily="34" charset="0"/>
                <a:cs typeface="Calibri" panose="020F0502020204030204" pitchFamily="34" charset="0"/>
              </a:rPr>
              <a:t>c</a:t>
            </a:r>
            <a:r>
              <a:rPr lang="es-PE" dirty="0" smtClean="0">
                <a:latin typeface="Calibri" panose="020F0502020204030204" pitchFamily="34" charset="0"/>
                <a:cs typeface="Calibri" panose="020F0502020204030204" pitchFamily="34" charset="0"/>
              </a:rPr>
              <a:t>erraron las compuertas de captación del Túnel </a:t>
            </a:r>
            <a:r>
              <a:rPr lang="es-PE" dirty="0" err="1" smtClean="0">
                <a:latin typeface="Calibri" panose="020F0502020204030204" pitchFamily="34" charset="0"/>
                <a:cs typeface="Calibri" panose="020F0502020204030204" pitchFamily="34" charset="0"/>
              </a:rPr>
              <a:t>Chotano</a:t>
            </a:r>
            <a:r>
              <a:rPr lang="es-PE" dirty="0" smtClean="0">
                <a:latin typeface="Calibri" panose="020F0502020204030204" pitchFamily="34" charset="0"/>
                <a:cs typeface="Calibri" panose="020F0502020204030204" pitchFamily="34" charset="0"/>
              </a:rPr>
              <a:t> por 20 días afectando el abastecimiento de agua a la agricultura, industria y agua potable de Chiclayo y Lambayeque.</a:t>
            </a:r>
          </a:p>
          <a:p>
            <a:pPr marL="0" indent="0">
              <a:buNone/>
            </a:pPr>
            <a:endParaRPr lang="es-PE"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582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3 Imagen" descr="51_Chancay-Lambayeque_uh.jpg"/>
          <p:cNvPicPr>
            <a:picLocks noChangeAspect="1"/>
          </p:cNvPicPr>
          <p:nvPr/>
        </p:nvPicPr>
        <p:blipFill>
          <a:blip r:embed="rId2">
            <a:lum bright="-10000" contrast="10000"/>
            <a:extLst>
              <a:ext uri="{28A0092B-C50C-407E-A947-70E740481C1C}">
                <a14:useLocalDpi xmlns:a14="http://schemas.microsoft.com/office/drawing/2010/main" val="0"/>
              </a:ext>
            </a:extLst>
          </a:blip>
          <a:srcRect l="2751" t="6587" r="3539" b="6587"/>
          <a:stretch>
            <a:fillRect/>
          </a:stretch>
        </p:blipFill>
        <p:spPr bwMode="auto">
          <a:xfrm>
            <a:off x="1631202" y="785611"/>
            <a:ext cx="9230615" cy="6072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rma libre 1"/>
          <p:cNvSpPr/>
          <p:nvPr/>
        </p:nvSpPr>
        <p:spPr>
          <a:xfrm>
            <a:off x="8718997" y="2316830"/>
            <a:ext cx="2142819" cy="1752894"/>
          </a:xfrm>
          <a:custGeom>
            <a:avLst/>
            <a:gdLst>
              <a:gd name="connsiteX0" fmla="*/ 419100 w 1676400"/>
              <a:gd name="connsiteY0" fmla="*/ 76200 h 1343025"/>
              <a:gd name="connsiteX1" fmla="*/ 371475 w 1676400"/>
              <a:gd name="connsiteY1" fmla="*/ 85725 h 1343025"/>
              <a:gd name="connsiteX2" fmla="*/ 352425 w 1676400"/>
              <a:gd name="connsiteY2" fmla="*/ 114300 h 1343025"/>
              <a:gd name="connsiteX3" fmla="*/ 323850 w 1676400"/>
              <a:gd name="connsiteY3" fmla="*/ 133350 h 1343025"/>
              <a:gd name="connsiteX4" fmla="*/ 276225 w 1676400"/>
              <a:gd name="connsiteY4" fmla="*/ 180975 h 1343025"/>
              <a:gd name="connsiteX5" fmla="*/ 257175 w 1676400"/>
              <a:gd name="connsiteY5" fmla="*/ 209550 h 1343025"/>
              <a:gd name="connsiteX6" fmla="*/ 228600 w 1676400"/>
              <a:gd name="connsiteY6" fmla="*/ 219075 h 1343025"/>
              <a:gd name="connsiteX7" fmla="*/ 171450 w 1676400"/>
              <a:gd name="connsiteY7" fmla="*/ 247650 h 1343025"/>
              <a:gd name="connsiteX8" fmla="*/ 152400 w 1676400"/>
              <a:gd name="connsiteY8" fmla="*/ 276225 h 1343025"/>
              <a:gd name="connsiteX9" fmla="*/ 95250 w 1676400"/>
              <a:gd name="connsiteY9" fmla="*/ 295275 h 1343025"/>
              <a:gd name="connsiteX10" fmla="*/ 28575 w 1676400"/>
              <a:gd name="connsiteY10" fmla="*/ 381000 h 1343025"/>
              <a:gd name="connsiteX11" fmla="*/ 0 w 1676400"/>
              <a:gd name="connsiteY11" fmla="*/ 438150 h 1343025"/>
              <a:gd name="connsiteX12" fmla="*/ 9525 w 1676400"/>
              <a:gd name="connsiteY12" fmla="*/ 504825 h 1343025"/>
              <a:gd name="connsiteX13" fmla="*/ 28575 w 1676400"/>
              <a:gd name="connsiteY13" fmla="*/ 561975 h 1343025"/>
              <a:gd name="connsiteX14" fmla="*/ 171450 w 1676400"/>
              <a:gd name="connsiteY14" fmla="*/ 590550 h 1343025"/>
              <a:gd name="connsiteX15" fmla="*/ 190500 w 1676400"/>
              <a:gd name="connsiteY15" fmla="*/ 647700 h 1343025"/>
              <a:gd name="connsiteX16" fmla="*/ 209550 w 1676400"/>
              <a:gd name="connsiteY16" fmla="*/ 723900 h 1343025"/>
              <a:gd name="connsiteX17" fmla="*/ 219075 w 1676400"/>
              <a:gd name="connsiteY17" fmla="*/ 752475 h 1343025"/>
              <a:gd name="connsiteX18" fmla="*/ 276225 w 1676400"/>
              <a:gd name="connsiteY18" fmla="*/ 762000 h 1343025"/>
              <a:gd name="connsiteX19" fmla="*/ 304800 w 1676400"/>
              <a:gd name="connsiteY19" fmla="*/ 771525 h 1343025"/>
              <a:gd name="connsiteX20" fmla="*/ 333375 w 1676400"/>
              <a:gd name="connsiteY20" fmla="*/ 857250 h 1343025"/>
              <a:gd name="connsiteX21" fmla="*/ 342900 w 1676400"/>
              <a:gd name="connsiteY21" fmla="*/ 885825 h 1343025"/>
              <a:gd name="connsiteX22" fmla="*/ 400050 w 1676400"/>
              <a:gd name="connsiteY22" fmla="*/ 914400 h 1343025"/>
              <a:gd name="connsiteX23" fmla="*/ 447675 w 1676400"/>
              <a:gd name="connsiteY23" fmla="*/ 952500 h 1343025"/>
              <a:gd name="connsiteX24" fmla="*/ 495300 w 1676400"/>
              <a:gd name="connsiteY24" fmla="*/ 990600 h 1343025"/>
              <a:gd name="connsiteX25" fmla="*/ 542925 w 1676400"/>
              <a:gd name="connsiteY25" fmla="*/ 1028700 h 1343025"/>
              <a:gd name="connsiteX26" fmla="*/ 571500 w 1676400"/>
              <a:gd name="connsiteY26" fmla="*/ 1047750 h 1343025"/>
              <a:gd name="connsiteX27" fmla="*/ 628650 w 1676400"/>
              <a:gd name="connsiteY27" fmla="*/ 1066800 h 1343025"/>
              <a:gd name="connsiteX28" fmla="*/ 657225 w 1676400"/>
              <a:gd name="connsiteY28" fmla="*/ 1123950 h 1343025"/>
              <a:gd name="connsiteX29" fmla="*/ 742950 w 1676400"/>
              <a:gd name="connsiteY29" fmla="*/ 1171575 h 1343025"/>
              <a:gd name="connsiteX30" fmla="*/ 819150 w 1676400"/>
              <a:gd name="connsiteY30" fmla="*/ 1190625 h 1343025"/>
              <a:gd name="connsiteX31" fmla="*/ 847725 w 1676400"/>
              <a:gd name="connsiteY31" fmla="*/ 1209675 h 1343025"/>
              <a:gd name="connsiteX32" fmla="*/ 904875 w 1676400"/>
              <a:gd name="connsiteY32" fmla="*/ 1228725 h 1343025"/>
              <a:gd name="connsiteX33" fmla="*/ 933450 w 1676400"/>
              <a:gd name="connsiteY33" fmla="*/ 1238250 h 1343025"/>
              <a:gd name="connsiteX34" fmla="*/ 990600 w 1676400"/>
              <a:gd name="connsiteY34" fmla="*/ 1266825 h 1343025"/>
              <a:gd name="connsiteX35" fmla="*/ 1057275 w 1676400"/>
              <a:gd name="connsiteY35" fmla="*/ 1343025 h 1343025"/>
              <a:gd name="connsiteX36" fmla="*/ 1066800 w 1676400"/>
              <a:gd name="connsiteY36" fmla="*/ 1314450 h 1343025"/>
              <a:gd name="connsiteX37" fmla="*/ 1085850 w 1676400"/>
              <a:gd name="connsiteY37" fmla="*/ 1285875 h 1343025"/>
              <a:gd name="connsiteX38" fmla="*/ 1104900 w 1676400"/>
              <a:gd name="connsiteY38" fmla="*/ 1209675 h 1343025"/>
              <a:gd name="connsiteX39" fmla="*/ 1114425 w 1676400"/>
              <a:gd name="connsiteY39" fmla="*/ 1181100 h 1343025"/>
              <a:gd name="connsiteX40" fmla="*/ 1133475 w 1676400"/>
              <a:gd name="connsiteY40" fmla="*/ 1152525 h 1343025"/>
              <a:gd name="connsiteX41" fmla="*/ 1162050 w 1676400"/>
              <a:gd name="connsiteY41" fmla="*/ 1143000 h 1343025"/>
              <a:gd name="connsiteX42" fmla="*/ 1228725 w 1676400"/>
              <a:gd name="connsiteY42" fmla="*/ 1133475 h 1343025"/>
              <a:gd name="connsiteX43" fmla="*/ 1285875 w 1676400"/>
              <a:gd name="connsiteY43" fmla="*/ 1114425 h 1343025"/>
              <a:gd name="connsiteX44" fmla="*/ 1295400 w 1676400"/>
              <a:gd name="connsiteY44" fmla="*/ 1085850 h 1343025"/>
              <a:gd name="connsiteX45" fmla="*/ 1362075 w 1676400"/>
              <a:gd name="connsiteY45" fmla="*/ 1076325 h 1343025"/>
              <a:gd name="connsiteX46" fmla="*/ 1390650 w 1676400"/>
              <a:gd name="connsiteY46" fmla="*/ 1066800 h 1343025"/>
              <a:gd name="connsiteX47" fmla="*/ 1419225 w 1676400"/>
              <a:gd name="connsiteY47" fmla="*/ 1047750 h 1343025"/>
              <a:gd name="connsiteX48" fmla="*/ 1504950 w 1676400"/>
              <a:gd name="connsiteY48" fmla="*/ 1066800 h 1343025"/>
              <a:gd name="connsiteX49" fmla="*/ 1562100 w 1676400"/>
              <a:gd name="connsiteY49" fmla="*/ 1057275 h 1343025"/>
              <a:gd name="connsiteX50" fmla="*/ 1581150 w 1676400"/>
              <a:gd name="connsiteY50" fmla="*/ 1000125 h 1343025"/>
              <a:gd name="connsiteX51" fmla="*/ 1638300 w 1676400"/>
              <a:gd name="connsiteY51" fmla="*/ 952500 h 1343025"/>
              <a:gd name="connsiteX52" fmla="*/ 1657350 w 1676400"/>
              <a:gd name="connsiteY52" fmla="*/ 923925 h 1343025"/>
              <a:gd name="connsiteX53" fmla="*/ 1676400 w 1676400"/>
              <a:gd name="connsiteY53" fmla="*/ 866775 h 1343025"/>
              <a:gd name="connsiteX54" fmla="*/ 1666875 w 1676400"/>
              <a:gd name="connsiteY54" fmla="*/ 704850 h 1343025"/>
              <a:gd name="connsiteX55" fmla="*/ 1609725 w 1676400"/>
              <a:gd name="connsiteY55" fmla="*/ 676275 h 1343025"/>
              <a:gd name="connsiteX56" fmla="*/ 1552575 w 1676400"/>
              <a:gd name="connsiteY56" fmla="*/ 638175 h 1343025"/>
              <a:gd name="connsiteX57" fmla="*/ 1524000 w 1676400"/>
              <a:gd name="connsiteY57" fmla="*/ 619125 h 1343025"/>
              <a:gd name="connsiteX58" fmla="*/ 1495425 w 1676400"/>
              <a:gd name="connsiteY58" fmla="*/ 600075 h 1343025"/>
              <a:gd name="connsiteX59" fmla="*/ 1457325 w 1676400"/>
              <a:gd name="connsiteY59" fmla="*/ 542925 h 1343025"/>
              <a:gd name="connsiteX60" fmla="*/ 1428750 w 1676400"/>
              <a:gd name="connsiteY60" fmla="*/ 457200 h 1343025"/>
              <a:gd name="connsiteX61" fmla="*/ 1419225 w 1676400"/>
              <a:gd name="connsiteY61" fmla="*/ 428625 h 1343025"/>
              <a:gd name="connsiteX62" fmla="*/ 1409700 w 1676400"/>
              <a:gd name="connsiteY62" fmla="*/ 400050 h 1343025"/>
              <a:gd name="connsiteX63" fmla="*/ 1352550 w 1676400"/>
              <a:gd name="connsiteY63" fmla="*/ 361950 h 1343025"/>
              <a:gd name="connsiteX64" fmla="*/ 1304925 w 1676400"/>
              <a:gd name="connsiteY64" fmla="*/ 314325 h 1343025"/>
              <a:gd name="connsiteX65" fmla="*/ 1257300 w 1676400"/>
              <a:gd name="connsiteY65" fmla="*/ 266700 h 1343025"/>
              <a:gd name="connsiteX66" fmla="*/ 1209675 w 1676400"/>
              <a:gd name="connsiteY66" fmla="*/ 180975 h 1343025"/>
              <a:gd name="connsiteX67" fmla="*/ 1152525 w 1676400"/>
              <a:gd name="connsiteY67" fmla="*/ 152400 h 1343025"/>
              <a:gd name="connsiteX68" fmla="*/ 1095375 w 1676400"/>
              <a:gd name="connsiteY68" fmla="*/ 133350 h 1343025"/>
              <a:gd name="connsiteX69" fmla="*/ 1066800 w 1676400"/>
              <a:gd name="connsiteY69" fmla="*/ 123825 h 1343025"/>
              <a:gd name="connsiteX70" fmla="*/ 1000125 w 1676400"/>
              <a:gd name="connsiteY70" fmla="*/ 114300 h 1343025"/>
              <a:gd name="connsiteX71" fmla="*/ 971550 w 1676400"/>
              <a:gd name="connsiteY71" fmla="*/ 104775 h 1343025"/>
              <a:gd name="connsiteX72" fmla="*/ 914400 w 1676400"/>
              <a:gd name="connsiteY72" fmla="*/ 66675 h 1343025"/>
              <a:gd name="connsiteX73" fmla="*/ 742950 w 1676400"/>
              <a:gd name="connsiteY73" fmla="*/ 38100 h 1343025"/>
              <a:gd name="connsiteX74" fmla="*/ 685800 w 1676400"/>
              <a:gd name="connsiteY74" fmla="*/ 19050 h 1343025"/>
              <a:gd name="connsiteX75" fmla="*/ 657225 w 1676400"/>
              <a:gd name="connsiteY75" fmla="*/ 9525 h 1343025"/>
              <a:gd name="connsiteX76" fmla="*/ 590550 w 1676400"/>
              <a:gd name="connsiteY76" fmla="*/ 0 h 1343025"/>
              <a:gd name="connsiteX77" fmla="*/ 533400 w 1676400"/>
              <a:gd name="connsiteY77" fmla="*/ 9525 h 1343025"/>
              <a:gd name="connsiteX78" fmla="*/ 514350 w 1676400"/>
              <a:gd name="connsiteY78" fmla="*/ 38100 h 1343025"/>
              <a:gd name="connsiteX79" fmla="*/ 485775 w 1676400"/>
              <a:gd name="connsiteY79" fmla="*/ 57150 h 1343025"/>
              <a:gd name="connsiteX80" fmla="*/ 419100 w 1676400"/>
              <a:gd name="connsiteY80" fmla="*/ 7620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676400" h="1343025">
                <a:moveTo>
                  <a:pt x="419100" y="76200"/>
                </a:moveTo>
                <a:cubicBezTo>
                  <a:pt x="400050" y="80962"/>
                  <a:pt x="385531" y="77693"/>
                  <a:pt x="371475" y="85725"/>
                </a:cubicBezTo>
                <a:cubicBezTo>
                  <a:pt x="361536" y="91405"/>
                  <a:pt x="360520" y="106205"/>
                  <a:pt x="352425" y="114300"/>
                </a:cubicBezTo>
                <a:cubicBezTo>
                  <a:pt x="344330" y="122395"/>
                  <a:pt x="333375" y="127000"/>
                  <a:pt x="323850" y="133350"/>
                </a:cubicBezTo>
                <a:cubicBezTo>
                  <a:pt x="273050" y="209550"/>
                  <a:pt x="339725" y="117475"/>
                  <a:pt x="276225" y="180975"/>
                </a:cubicBezTo>
                <a:cubicBezTo>
                  <a:pt x="268130" y="189070"/>
                  <a:pt x="266114" y="202399"/>
                  <a:pt x="257175" y="209550"/>
                </a:cubicBezTo>
                <a:cubicBezTo>
                  <a:pt x="249335" y="215822"/>
                  <a:pt x="237580" y="214585"/>
                  <a:pt x="228600" y="219075"/>
                </a:cubicBezTo>
                <a:cubicBezTo>
                  <a:pt x="154742" y="256004"/>
                  <a:pt x="243274" y="223709"/>
                  <a:pt x="171450" y="247650"/>
                </a:cubicBezTo>
                <a:cubicBezTo>
                  <a:pt x="165100" y="257175"/>
                  <a:pt x="162108" y="270158"/>
                  <a:pt x="152400" y="276225"/>
                </a:cubicBezTo>
                <a:cubicBezTo>
                  <a:pt x="135372" y="286868"/>
                  <a:pt x="95250" y="295275"/>
                  <a:pt x="95250" y="295275"/>
                </a:cubicBezTo>
                <a:cubicBezTo>
                  <a:pt x="50486" y="340039"/>
                  <a:pt x="74147" y="312642"/>
                  <a:pt x="28575" y="381000"/>
                </a:cubicBezTo>
                <a:cubicBezTo>
                  <a:pt x="3956" y="417929"/>
                  <a:pt x="13145" y="398715"/>
                  <a:pt x="0" y="438150"/>
                </a:cubicBezTo>
                <a:cubicBezTo>
                  <a:pt x="3175" y="460375"/>
                  <a:pt x="4477" y="482949"/>
                  <a:pt x="9525" y="504825"/>
                </a:cubicBezTo>
                <a:cubicBezTo>
                  <a:pt x="14040" y="524391"/>
                  <a:pt x="9525" y="555625"/>
                  <a:pt x="28575" y="561975"/>
                </a:cubicBezTo>
                <a:cubicBezTo>
                  <a:pt x="113000" y="590117"/>
                  <a:pt x="65767" y="578807"/>
                  <a:pt x="171450" y="590550"/>
                </a:cubicBezTo>
                <a:cubicBezTo>
                  <a:pt x="177800" y="609600"/>
                  <a:pt x="185630" y="628219"/>
                  <a:pt x="190500" y="647700"/>
                </a:cubicBezTo>
                <a:cubicBezTo>
                  <a:pt x="196850" y="673100"/>
                  <a:pt x="201271" y="699062"/>
                  <a:pt x="209550" y="723900"/>
                </a:cubicBezTo>
                <a:cubicBezTo>
                  <a:pt x="212725" y="733425"/>
                  <a:pt x="210358" y="747494"/>
                  <a:pt x="219075" y="752475"/>
                </a:cubicBezTo>
                <a:cubicBezTo>
                  <a:pt x="235843" y="762057"/>
                  <a:pt x="257372" y="757810"/>
                  <a:pt x="276225" y="762000"/>
                </a:cubicBezTo>
                <a:cubicBezTo>
                  <a:pt x="286026" y="764178"/>
                  <a:pt x="295275" y="768350"/>
                  <a:pt x="304800" y="771525"/>
                </a:cubicBezTo>
                <a:lnTo>
                  <a:pt x="333375" y="857250"/>
                </a:lnTo>
                <a:cubicBezTo>
                  <a:pt x="336550" y="866775"/>
                  <a:pt x="334546" y="880256"/>
                  <a:pt x="342900" y="885825"/>
                </a:cubicBezTo>
                <a:cubicBezTo>
                  <a:pt x="379829" y="910444"/>
                  <a:pt x="360615" y="901255"/>
                  <a:pt x="400050" y="914400"/>
                </a:cubicBezTo>
                <a:cubicBezTo>
                  <a:pt x="454645" y="996292"/>
                  <a:pt x="381950" y="899920"/>
                  <a:pt x="447675" y="952500"/>
                </a:cubicBezTo>
                <a:cubicBezTo>
                  <a:pt x="509223" y="1001739"/>
                  <a:pt x="423476" y="966659"/>
                  <a:pt x="495300" y="990600"/>
                </a:cubicBezTo>
                <a:cubicBezTo>
                  <a:pt x="527413" y="1038770"/>
                  <a:pt x="496917" y="1005696"/>
                  <a:pt x="542925" y="1028700"/>
                </a:cubicBezTo>
                <a:cubicBezTo>
                  <a:pt x="553164" y="1033820"/>
                  <a:pt x="561039" y="1043101"/>
                  <a:pt x="571500" y="1047750"/>
                </a:cubicBezTo>
                <a:cubicBezTo>
                  <a:pt x="589850" y="1055905"/>
                  <a:pt x="628650" y="1066800"/>
                  <a:pt x="628650" y="1066800"/>
                </a:cubicBezTo>
                <a:cubicBezTo>
                  <a:pt x="635444" y="1087183"/>
                  <a:pt x="639847" y="1108744"/>
                  <a:pt x="657225" y="1123950"/>
                </a:cubicBezTo>
                <a:cubicBezTo>
                  <a:pt x="685602" y="1148780"/>
                  <a:pt x="708936" y="1163071"/>
                  <a:pt x="742950" y="1171575"/>
                </a:cubicBezTo>
                <a:cubicBezTo>
                  <a:pt x="764687" y="1177009"/>
                  <a:pt x="797377" y="1179739"/>
                  <a:pt x="819150" y="1190625"/>
                </a:cubicBezTo>
                <a:cubicBezTo>
                  <a:pt x="829389" y="1195745"/>
                  <a:pt x="837264" y="1205026"/>
                  <a:pt x="847725" y="1209675"/>
                </a:cubicBezTo>
                <a:cubicBezTo>
                  <a:pt x="866075" y="1217830"/>
                  <a:pt x="885825" y="1222375"/>
                  <a:pt x="904875" y="1228725"/>
                </a:cubicBezTo>
                <a:cubicBezTo>
                  <a:pt x="914400" y="1231900"/>
                  <a:pt x="925096" y="1232681"/>
                  <a:pt x="933450" y="1238250"/>
                </a:cubicBezTo>
                <a:cubicBezTo>
                  <a:pt x="970379" y="1262869"/>
                  <a:pt x="951165" y="1253680"/>
                  <a:pt x="990600" y="1266825"/>
                </a:cubicBezTo>
                <a:cubicBezTo>
                  <a:pt x="1035050" y="1333500"/>
                  <a:pt x="1009650" y="1311275"/>
                  <a:pt x="1057275" y="1343025"/>
                </a:cubicBezTo>
                <a:cubicBezTo>
                  <a:pt x="1060450" y="1333500"/>
                  <a:pt x="1062310" y="1323430"/>
                  <a:pt x="1066800" y="1314450"/>
                </a:cubicBezTo>
                <a:cubicBezTo>
                  <a:pt x="1071920" y="1304211"/>
                  <a:pt x="1081938" y="1296633"/>
                  <a:pt x="1085850" y="1285875"/>
                </a:cubicBezTo>
                <a:cubicBezTo>
                  <a:pt x="1094797" y="1261270"/>
                  <a:pt x="1096621" y="1234513"/>
                  <a:pt x="1104900" y="1209675"/>
                </a:cubicBezTo>
                <a:cubicBezTo>
                  <a:pt x="1108075" y="1200150"/>
                  <a:pt x="1109935" y="1190080"/>
                  <a:pt x="1114425" y="1181100"/>
                </a:cubicBezTo>
                <a:cubicBezTo>
                  <a:pt x="1119545" y="1170861"/>
                  <a:pt x="1124536" y="1159676"/>
                  <a:pt x="1133475" y="1152525"/>
                </a:cubicBezTo>
                <a:cubicBezTo>
                  <a:pt x="1141315" y="1146253"/>
                  <a:pt x="1152205" y="1144969"/>
                  <a:pt x="1162050" y="1143000"/>
                </a:cubicBezTo>
                <a:cubicBezTo>
                  <a:pt x="1184065" y="1138597"/>
                  <a:pt x="1206500" y="1136650"/>
                  <a:pt x="1228725" y="1133475"/>
                </a:cubicBezTo>
                <a:cubicBezTo>
                  <a:pt x="1247775" y="1127125"/>
                  <a:pt x="1279525" y="1133475"/>
                  <a:pt x="1285875" y="1114425"/>
                </a:cubicBezTo>
                <a:cubicBezTo>
                  <a:pt x="1289050" y="1104900"/>
                  <a:pt x="1286420" y="1090340"/>
                  <a:pt x="1295400" y="1085850"/>
                </a:cubicBezTo>
                <a:cubicBezTo>
                  <a:pt x="1315480" y="1075810"/>
                  <a:pt x="1339850" y="1079500"/>
                  <a:pt x="1362075" y="1076325"/>
                </a:cubicBezTo>
                <a:cubicBezTo>
                  <a:pt x="1371600" y="1073150"/>
                  <a:pt x="1381670" y="1071290"/>
                  <a:pt x="1390650" y="1066800"/>
                </a:cubicBezTo>
                <a:cubicBezTo>
                  <a:pt x="1400889" y="1061680"/>
                  <a:pt x="1407847" y="1049014"/>
                  <a:pt x="1419225" y="1047750"/>
                </a:cubicBezTo>
                <a:cubicBezTo>
                  <a:pt x="1444370" y="1044956"/>
                  <a:pt x="1479840" y="1058430"/>
                  <a:pt x="1504950" y="1066800"/>
                </a:cubicBezTo>
                <a:cubicBezTo>
                  <a:pt x="1524000" y="1063625"/>
                  <a:pt x="1547566" y="1069993"/>
                  <a:pt x="1562100" y="1057275"/>
                </a:cubicBezTo>
                <a:cubicBezTo>
                  <a:pt x="1577212" y="1044052"/>
                  <a:pt x="1566951" y="1014324"/>
                  <a:pt x="1581150" y="1000125"/>
                </a:cubicBezTo>
                <a:cubicBezTo>
                  <a:pt x="1617820" y="963455"/>
                  <a:pt x="1598517" y="979022"/>
                  <a:pt x="1638300" y="952500"/>
                </a:cubicBezTo>
                <a:cubicBezTo>
                  <a:pt x="1644650" y="942975"/>
                  <a:pt x="1652701" y="934386"/>
                  <a:pt x="1657350" y="923925"/>
                </a:cubicBezTo>
                <a:cubicBezTo>
                  <a:pt x="1665505" y="905575"/>
                  <a:pt x="1676400" y="866775"/>
                  <a:pt x="1676400" y="866775"/>
                </a:cubicBezTo>
                <a:cubicBezTo>
                  <a:pt x="1673225" y="812800"/>
                  <a:pt x="1678014" y="757759"/>
                  <a:pt x="1666875" y="704850"/>
                </a:cubicBezTo>
                <a:cubicBezTo>
                  <a:pt x="1663515" y="688888"/>
                  <a:pt x="1619719" y="681827"/>
                  <a:pt x="1609725" y="676275"/>
                </a:cubicBezTo>
                <a:cubicBezTo>
                  <a:pt x="1589711" y="665156"/>
                  <a:pt x="1571625" y="650875"/>
                  <a:pt x="1552575" y="638175"/>
                </a:cubicBezTo>
                <a:lnTo>
                  <a:pt x="1524000" y="619125"/>
                </a:lnTo>
                <a:lnTo>
                  <a:pt x="1495425" y="600075"/>
                </a:lnTo>
                <a:cubicBezTo>
                  <a:pt x="1482725" y="581025"/>
                  <a:pt x="1464565" y="564645"/>
                  <a:pt x="1457325" y="542925"/>
                </a:cubicBezTo>
                <a:lnTo>
                  <a:pt x="1428750" y="457200"/>
                </a:lnTo>
                <a:lnTo>
                  <a:pt x="1419225" y="428625"/>
                </a:lnTo>
                <a:cubicBezTo>
                  <a:pt x="1416050" y="419100"/>
                  <a:pt x="1418054" y="405619"/>
                  <a:pt x="1409700" y="400050"/>
                </a:cubicBezTo>
                <a:lnTo>
                  <a:pt x="1352550" y="361950"/>
                </a:lnTo>
                <a:cubicBezTo>
                  <a:pt x="1301750" y="285750"/>
                  <a:pt x="1368425" y="377825"/>
                  <a:pt x="1304925" y="314325"/>
                </a:cubicBezTo>
                <a:cubicBezTo>
                  <a:pt x="1241425" y="250825"/>
                  <a:pt x="1333500" y="317500"/>
                  <a:pt x="1257300" y="266700"/>
                </a:cubicBezTo>
                <a:cubicBezTo>
                  <a:pt x="1248913" y="241539"/>
                  <a:pt x="1234239" y="189163"/>
                  <a:pt x="1209675" y="180975"/>
                </a:cubicBezTo>
                <a:cubicBezTo>
                  <a:pt x="1105462" y="146237"/>
                  <a:pt x="1263312" y="201639"/>
                  <a:pt x="1152525" y="152400"/>
                </a:cubicBezTo>
                <a:cubicBezTo>
                  <a:pt x="1134175" y="144245"/>
                  <a:pt x="1114425" y="139700"/>
                  <a:pt x="1095375" y="133350"/>
                </a:cubicBezTo>
                <a:cubicBezTo>
                  <a:pt x="1085850" y="130175"/>
                  <a:pt x="1076739" y="125245"/>
                  <a:pt x="1066800" y="123825"/>
                </a:cubicBezTo>
                <a:lnTo>
                  <a:pt x="1000125" y="114300"/>
                </a:lnTo>
                <a:cubicBezTo>
                  <a:pt x="990600" y="111125"/>
                  <a:pt x="980327" y="109651"/>
                  <a:pt x="971550" y="104775"/>
                </a:cubicBezTo>
                <a:cubicBezTo>
                  <a:pt x="951536" y="93656"/>
                  <a:pt x="936120" y="73915"/>
                  <a:pt x="914400" y="66675"/>
                </a:cubicBezTo>
                <a:cubicBezTo>
                  <a:pt x="820980" y="35535"/>
                  <a:pt x="877261" y="49293"/>
                  <a:pt x="742950" y="38100"/>
                </a:cubicBezTo>
                <a:lnTo>
                  <a:pt x="685800" y="19050"/>
                </a:lnTo>
                <a:cubicBezTo>
                  <a:pt x="676275" y="15875"/>
                  <a:pt x="667164" y="10945"/>
                  <a:pt x="657225" y="9525"/>
                </a:cubicBezTo>
                <a:lnTo>
                  <a:pt x="590550" y="0"/>
                </a:lnTo>
                <a:cubicBezTo>
                  <a:pt x="571500" y="3175"/>
                  <a:pt x="550674" y="888"/>
                  <a:pt x="533400" y="9525"/>
                </a:cubicBezTo>
                <a:cubicBezTo>
                  <a:pt x="523161" y="14645"/>
                  <a:pt x="522445" y="30005"/>
                  <a:pt x="514350" y="38100"/>
                </a:cubicBezTo>
                <a:cubicBezTo>
                  <a:pt x="506255" y="46195"/>
                  <a:pt x="496014" y="52030"/>
                  <a:pt x="485775" y="57150"/>
                </a:cubicBezTo>
                <a:cubicBezTo>
                  <a:pt x="441995" y="79040"/>
                  <a:pt x="438150" y="71438"/>
                  <a:pt x="419100" y="76200"/>
                </a:cubicBezTo>
                <a:close/>
              </a:path>
            </a:pathLst>
          </a:custGeom>
          <a:noFill/>
          <a:ln w="2857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3" name="CuadroTexto 2"/>
          <p:cNvSpPr txBox="1"/>
          <p:nvPr/>
        </p:nvSpPr>
        <p:spPr>
          <a:xfrm>
            <a:off x="1287886" y="218941"/>
            <a:ext cx="9878097" cy="369332"/>
          </a:xfrm>
          <a:prstGeom prst="rect">
            <a:avLst/>
          </a:prstGeom>
          <a:noFill/>
        </p:spPr>
        <p:txBody>
          <a:bodyPr wrap="square" rtlCol="0">
            <a:spAutoFit/>
          </a:bodyPr>
          <a:lstStyle/>
          <a:p>
            <a:r>
              <a:rPr lang="es-PE" b="1" dirty="0" smtClean="0"/>
              <a:t>Plano de cuenca Chancay Lambayeque y la cuenca de trasvase </a:t>
            </a:r>
            <a:r>
              <a:rPr lang="es-PE" b="1" dirty="0" err="1" smtClean="0"/>
              <a:t>Chotano</a:t>
            </a:r>
            <a:r>
              <a:rPr lang="es-PE" b="1" dirty="0" smtClean="0"/>
              <a:t> </a:t>
            </a:r>
            <a:r>
              <a:rPr lang="es-PE" b="1" dirty="0" err="1" smtClean="0"/>
              <a:t>Conchano</a:t>
            </a:r>
            <a:r>
              <a:rPr lang="es-PE" b="1" dirty="0" smtClean="0"/>
              <a:t> </a:t>
            </a:r>
            <a:endParaRPr lang="es-PE" b="1" dirty="0"/>
          </a:p>
        </p:txBody>
      </p:sp>
    </p:spTree>
    <p:extLst>
      <p:ext uri="{BB962C8B-B14F-4D97-AF65-F5344CB8AC3E}">
        <p14:creationId xmlns:p14="http://schemas.microsoft.com/office/powerpoint/2010/main" val="1431757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49705" y="194872"/>
            <a:ext cx="11227633" cy="6415790"/>
          </a:xfrm>
        </p:spPr>
        <p:txBody>
          <a:bodyPr/>
          <a:lstStyle/>
          <a:p>
            <a:pPr marL="0" indent="0">
              <a:buNone/>
            </a:pPr>
            <a:endParaRPr lang="es-PE" sz="2400" b="1" dirty="0" smtClean="0">
              <a:latin typeface="Calibri" panose="020F0502020204030204" pitchFamily="34" charset="0"/>
              <a:cs typeface="Calibri" panose="020F0502020204030204" pitchFamily="34" charset="0"/>
            </a:endParaRPr>
          </a:p>
          <a:p>
            <a:pPr marL="0" indent="0">
              <a:buNone/>
            </a:pPr>
            <a:r>
              <a:rPr lang="es-PE" sz="2400" b="1" dirty="0" smtClean="0">
                <a:latin typeface="Calibri" panose="020F0502020204030204" pitchFamily="34" charset="0"/>
                <a:cs typeface="Calibri" panose="020F0502020204030204" pitchFamily="34" charset="0"/>
              </a:rPr>
              <a:t>6.5 Grupos Técnicos de Trabajo</a:t>
            </a:r>
          </a:p>
          <a:p>
            <a:pPr marL="0" indent="0">
              <a:buNone/>
            </a:pPr>
            <a:endParaRPr lang="es-PE" sz="2400" b="1" dirty="0">
              <a:latin typeface="Calibri" panose="020F0502020204030204" pitchFamily="34" charset="0"/>
              <a:cs typeface="Calibri" panose="020F0502020204030204" pitchFamily="34" charset="0"/>
            </a:endParaRPr>
          </a:p>
          <a:p>
            <a:pPr marL="0" indent="0">
              <a:buNone/>
            </a:pPr>
            <a:r>
              <a:rPr lang="es-PE" sz="1800" dirty="0" smtClean="0">
                <a:latin typeface="Calibri" panose="020F0502020204030204" pitchFamily="34" charset="0"/>
                <a:cs typeface="Calibri" panose="020F0502020204030204" pitchFamily="34" charset="0"/>
              </a:rPr>
              <a:t>Mediante RJ-315-2014-ANA se aprueba el Reglamento de del Plan de Aprovechamiento de las Disponibilidades Hídricas y contempla la conformación de Grupos Técnicos de Trabajo.</a:t>
            </a:r>
          </a:p>
          <a:p>
            <a:pPr marL="0" indent="0">
              <a:buNone/>
            </a:pPr>
            <a:r>
              <a:rPr lang="es-PE" sz="1800" dirty="0" smtClean="0">
                <a:latin typeface="Calibri" panose="020F0502020204030204" pitchFamily="34" charset="0"/>
                <a:cs typeface="Calibri" panose="020F0502020204030204" pitchFamily="34" charset="0"/>
              </a:rPr>
              <a:t>Art.6°. El Consejo de Recursos Hídricos de Cuenca, conforma un grupo de trabajo que tiene como finalidad la formulación, aprobación, ejecución, seguimiento, supervisión y evaluación del Plan de Aprovechamiento de las Disponibilidades Hídricas y está constituido por:</a:t>
            </a:r>
          </a:p>
          <a:p>
            <a:pPr marL="0" indent="0">
              <a:buNone/>
            </a:pPr>
            <a:r>
              <a:rPr lang="es-PE" sz="1800" dirty="0" smtClean="0">
                <a:latin typeface="Calibri" panose="020F0502020204030204" pitchFamily="34" charset="0"/>
                <a:cs typeface="Calibri" panose="020F0502020204030204" pitchFamily="34" charset="0"/>
              </a:rPr>
              <a:t>6.1 El </a:t>
            </a:r>
            <a:r>
              <a:rPr lang="es-PE" sz="1800" dirty="0">
                <a:latin typeface="Calibri" panose="020F0502020204030204" pitchFamily="34" charset="0"/>
                <a:cs typeface="Calibri" panose="020F0502020204030204" pitchFamily="34" charset="0"/>
              </a:rPr>
              <a:t>S</a:t>
            </a:r>
            <a:r>
              <a:rPr lang="es-PE" sz="1800" dirty="0" smtClean="0">
                <a:latin typeface="Calibri" panose="020F0502020204030204" pitchFamily="34" charset="0"/>
                <a:cs typeface="Calibri" panose="020F0502020204030204" pitchFamily="34" charset="0"/>
              </a:rPr>
              <a:t>ecretario Técnico del Consejo de Recursos Hídricos de Cuenca, quién la preside</a:t>
            </a:r>
          </a:p>
          <a:p>
            <a:pPr marL="0" indent="0">
              <a:buNone/>
            </a:pPr>
            <a:r>
              <a:rPr lang="es-PE" sz="1800" dirty="0" smtClean="0">
                <a:latin typeface="Calibri" panose="020F0502020204030204" pitchFamily="34" charset="0"/>
                <a:cs typeface="Calibri" panose="020F0502020204030204" pitchFamily="34" charset="0"/>
              </a:rPr>
              <a:t>6.2 El o los Administradores Locales de Agua</a:t>
            </a:r>
          </a:p>
          <a:p>
            <a:pPr marL="0" indent="0">
              <a:buNone/>
            </a:pPr>
            <a:r>
              <a:rPr lang="es-PE" sz="1800" dirty="0" smtClean="0">
                <a:latin typeface="Calibri" panose="020F0502020204030204" pitchFamily="34" charset="0"/>
                <a:cs typeface="Calibri" panose="020F0502020204030204" pitchFamily="34" charset="0"/>
              </a:rPr>
              <a:t>6.3 Un representante por cada operador de infraestructura hidráulica mayor</a:t>
            </a:r>
          </a:p>
          <a:p>
            <a:pPr marL="0" indent="0">
              <a:buNone/>
            </a:pPr>
            <a:r>
              <a:rPr lang="es-PE" sz="1800" dirty="0" smtClean="0">
                <a:latin typeface="Calibri" panose="020F0502020204030204" pitchFamily="34" charset="0"/>
                <a:cs typeface="Calibri" panose="020F0502020204030204" pitchFamily="34" charset="0"/>
              </a:rPr>
              <a:t>6.4 Un </a:t>
            </a:r>
            <a:r>
              <a:rPr lang="es-PE" sz="1800" dirty="0">
                <a:latin typeface="Calibri" panose="020F0502020204030204" pitchFamily="34" charset="0"/>
                <a:cs typeface="Calibri" panose="020F0502020204030204" pitchFamily="34" charset="0"/>
              </a:rPr>
              <a:t>representante por cada operador de infraestructura hidráulica </a:t>
            </a:r>
            <a:r>
              <a:rPr lang="es-PE" sz="1800" dirty="0" smtClean="0">
                <a:latin typeface="Calibri" panose="020F0502020204030204" pitchFamily="34" charset="0"/>
                <a:cs typeface="Calibri" panose="020F0502020204030204" pitchFamily="34" charset="0"/>
              </a:rPr>
              <a:t>menor</a:t>
            </a:r>
          </a:p>
          <a:p>
            <a:pPr marL="0" indent="0">
              <a:buNone/>
            </a:pPr>
            <a:r>
              <a:rPr lang="es-PE" sz="1800" dirty="0" smtClean="0">
                <a:latin typeface="Calibri" panose="020F0502020204030204" pitchFamily="34" charset="0"/>
                <a:cs typeface="Calibri" panose="020F0502020204030204" pitchFamily="34" charset="0"/>
              </a:rPr>
              <a:t>6.5 Un representante del Servicio Nacional de Meteorología e Hidrología SENAMHI de la zona</a:t>
            </a:r>
          </a:p>
          <a:p>
            <a:pPr marL="0" indent="0">
              <a:buNone/>
            </a:pPr>
            <a:r>
              <a:rPr lang="es-PE" sz="1800" dirty="0" smtClean="0">
                <a:latin typeface="Calibri" panose="020F0502020204030204" pitchFamily="34" charset="0"/>
                <a:cs typeface="Calibri" panose="020F0502020204030204" pitchFamily="34" charset="0"/>
              </a:rPr>
              <a:t>6.6 Gerente o Director Regional Agrario, de ámbitos jurisdiccionales integrados al sistema hidráulico común</a:t>
            </a:r>
            <a:endParaRPr lang="es-PE" sz="1800" dirty="0">
              <a:latin typeface="Calibri" panose="020F0502020204030204" pitchFamily="34" charset="0"/>
              <a:cs typeface="Calibri" panose="020F0502020204030204" pitchFamily="34" charset="0"/>
            </a:endParaRPr>
          </a:p>
          <a:p>
            <a:pPr marL="0" indent="0">
              <a:buNone/>
            </a:pPr>
            <a:endParaRPr lang="es-PE"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7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04734" y="239844"/>
            <a:ext cx="11317574" cy="6355828"/>
          </a:xfrm>
        </p:spPr>
        <p:txBody>
          <a:bodyPr/>
          <a:lstStyle/>
          <a:p>
            <a:pPr marL="0" indent="0">
              <a:buNone/>
            </a:pPr>
            <a:endParaRPr lang="es-PE" dirty="0" smtClean="0"/>
          </a:p>
          <a:p>
            <a:pPr marL="0" indent="0">
              <a:buNone/>
            </a:pPr>
            <a:r>
              <a:rPr lang="es-PE" sz="2400" b="1" dirty="0" smtClean="0">
                <a:latin typeface="Calibri" panose="020F0502020204030204" pitchFamily="34" charset="0"/>
                <a:cs typeface="Calibri" panose="020F0502020204030204" pitchFamily="34" charset="0"/>
              </a:rPr>
              <a:t>6.6 Iniciativas de gestión de recursos económicos</a:t>
            </a:r>
          </a:p>
          <a:p>
            <a:pPr marL="0" indent="0">
              <a:buNone/>
            </a:pPr>
            <a:r>
              <a:rPr lang="es-PE" dirty="0" smtClean="0">
                <a:latin typeface="Calibri" panose="020F0502020204030204" pitchFamily="34" charset="0"/>
                <a:cs typeface="Calibri" panose="020F0502020204030204" pitchFamily="34" charset="0"/>
              </a:rPr>
              <a:t>Frente a la carencia de recursos económicos para cumplir con las funciones establecidas en el Reglamento de la Ley de Recursos Hídricos, el Consejo de Recursos Hídricos de la Cuenca Chira Piura desde el año 2015 ha iniciado gestiones con el Gobierno Regional de Piura, logrando que se dicte la Ordenanza 324-2015/GRP-CR que crea el Fondo Regional del Agua (FORASAN). </a:t>
            </a:r>
          </a:p>
          <a:p>
            <a:pPr marL="0" indent="0">
              <a:buNone/>
            </a:pPr>
            <a:r>
              <a:rPr lang="es-PE" dirty="0" smtClean="0">
                <a:latin typeface="Calibri" panose="020F0502020204030204" pitchFamily="34" charset="0"/>
                <a:cs typeface="Calibri" panose="020F0502020204030204" pitchFamily="34" charset="0"/>
              </a:rPr>
              <a:t>El FORASAN es un mecanismo financiero que busca canalizar y administrar los aportes de instituciones públicas y privadas, para invertirlos en acciones de conservación y fomento de la cultura del agua para mejorar la gestión de Consejo de Recursos Hídricos de la Cuenca Chira Piura.</a:t>
            </a:r>
          </a:p>
          <a:p>
            <a:pPr marL="0" indent="0">
              <a:buNone/>
            </a:pPr>
            <a:r>
              <a:rPr lang="es-PE" dirty="0" smtClean="0">
                <a:latin typeface="Calibri" panose="020F0502020204030204" pitchFamily="34" charset="0"/>
                <a:cs typeface="Calibri" panose="020F0502020204030204" pitchFamily="34" charset="0"/>
              </a:rPr>
              <a:t>El FORASAN ha logrado gestionar y comprometer recursos económicos por 2.5 millones de soles de organismos de la cooperación internacional (SECO, Aguas sin Fronteras, TNC Cooperación Alemana) y de Organizaciones de Usuarios de Agua.</a:t>
            </a:r>
          </a:p>
          <a:p>
            <a:pPr marL="0" indent="0">
              <a:buNone/>
            </a:pPr>
            <a:r>
              <a:rPr lang="es-PE" dirty="0" smtClean="0">
                <a:latin typeface="Calibri" panose="020F0502020204030204" pitchFamily="34" charset="0"/>
                <a:cs typeface="Calibri" panose="020F0502020204030204" pitchFamily="34" charset="0"/>
              </a:rPr>
              <a:t>Adjunto se detallan las acciones a realizar en el ámbito del CRHC Chira Piura.</a:t>
            </a:r>
          </a:p>
          <a:p>
            <a:pPr marL="0" indent="0">
              <a:buNone/>
            </a:pPr>
            <a:r>
              <a:rPr lang="es-PE" dirty="0" smtClean="0">
                <a:latin typeface="Calibri" panose="020F0502020204030204" pitchFamily="34" charset="0"/>
                <a:cs typeface="Calibri" panose="020F0502020204030204" pitchFamily="34" charset="0"/>
              </a:rPr>
              <a:t>   </a:t>
            </a:r>
            <a:endParaRPr lang="es-P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9222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78"/>
          <p:cNvSpPr txBox="1">
            <a:spLocks noChangeArrowheads="1"/>
          </p:cNvSpPr>
          <p:nvPr/>
        </p:nvSpPr>
        <p:spPr bwMode="auto">
          <a:xfrm>
            <a:off x="1425348" y="1709154"/>
            <a:ext cx="8796270" cy="2129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5314" rIns="0" bIns="65314"/>
          <a:lstStyle>
            <a:lvl1pPr marL="342900" indent="-342900">
              <a:defRPr sz="2500">
                <a:solidFill>
                  <a:schemeClr val="tx1"/>
                </a:solidFill>
                <a:latin typeface="Arial" panose="020B0604020202020204" pitchFamily="34" charset="0"/>
                <a:cs typeface="Arial" panose="020B0604020202020204" pitchFamily="34" charset="0"/>
              </a:defRPr>
            </a:lvl1pPr>
            <a:lvl2pPr marL="982663" indent="-342900">
              <a:defRPr sz="2500">
                <a:solidFill>
                  <a:schemeClr val="tx1"/>
                </a:solidFill>
                <a:latin typeface="Arial" panose="020B0604020202020204" pitchFamily="34" charset="0"/>
                <a:cs typeface="Arial" panose="020B0604020202020204" pitchFamily="34" charset="0"/>
              </a:defRPr>
            </a:lvl2pPr>
            <a:lvl3pPr marL="1143000" indent="-228600">
              <a:defRPr sz="2500">
                <a:solidFill>
                  <a:schemeClr val="tx1"/>
                </a:solidFill>
                <a:latin typeface="Arial" panose="020B0604020202020204" pitchFamily="34" charset="0"/>
                <a:cs typeface="Arial" panose="020B0604020202020204" pitchFamily="34" charset="0"/>
              </a:defRPr>
            </a:lvl3pPr>
            <a:lvl4pPr marL="1600200" indent="-228600">
              <a:defRPr sz="2500">
                <a:solidFill>
                  <a:schemeClr val="tx1"/>
                </a:solidFill>
                <a:latin typeface="Arial" panose="020B0604020202020204" pitchFamily="34" charset="0"/>
                <a:cs typeface="Arial" panose="020B0604020202020204" pitchFamily="34" charset="0"/>
              </a:defRPr>
            </a:lvl4pPr>
            <a:lvl5pPr marL="2057400" indent="-228600">
              <a:defRPr sz="2500">
                <a:solidFill>
                  <a:schemeClr val="tx1"/>
                </a:solidFill>
                <a:latin typeface="Arial" panose="020B0604020202020204" pitchFamily="34" charset="0"/>
                <a:cs typeface="Arial" panose="020B0604020202020204" pitchFamily="34" charset="0"/>
              </a:defRPr>
            </a:lvl5pPr>
            <a:lvl6pPr marL="25146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29718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4290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38862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pPr lvl="1" algn="just" eaLnBrk="1" hangingPunct="1">
              <a:lnSpc>
                <a:spcPct val="107000"/>
              </a:lnSpc>
              <a:buFont typeface="Wingdings" panose="05000000000000000000" pitchFamily="2" charset="2"/>
              <a:buChar char="Ø"/>
            </a:pPr>
            <a:r>
              <a:rPr lang="es-PE" altLang="es-PE" sz="1714" dirty="0">
                <a:latin typeface="Century Gothic" panose="020B0502020202020204" pitchFamily="34" charset="0"/>
                <a:ea typeface="Trebuchet MS" panose="020B0603020202020204" pitchFamily="34" charset="0"/>
                <a:cs typeface="Century Gothic" panose="020B0502020202020204" pitchFamily="34" charset="0"/>
              </a:rPr>
              <a:t>Proteger los ecosistemas como páramos, bosques de neblina, </a:t>
            </a:r>
            <a:r>
              <a:rPr lang="en-US" altLang="es-PE" sz="1714" dirty="0" err="1">
                <a:latin typeface="Century Gothic" panose="020B0502020202020204" pitchFamily="34" charset="0"/>
                <a:ea typeface="Trebuchet MS" panose="020B0603020202020204" pitchFamily="34" charset="0"/>
                <a:cs typeface="Century Gothic" panose="020B0502020202020204" pitchFamily="34" charset="0"/>
              </a:rPr>
              <a:t>humedales</a:t>
            </a:r>
            <a:r>
              <a:rPr lang="en-US" altLang="es-PE" sz="1714" dirty="0">
                <a:latin typeface="Century Gothic" panose="020B0502020202020204" pitchFamily="34" charset="0"/>
                <a:ea typeface="Trebuchet MS" panose="020B0603020202020204" pitchFamily="34" charset="0"/>
                <a:cs typeface="Century Gothic" panose="020B0502020202020204" pitchFamily="34" charset="0"/>
              </a:rPr>
              <a:t>, </a:t>
            </a:r>
            <a:r>
              <a:rPr lang="en-US" altLang="es-PE" sz="1714" dirty="0" err="1">
                <a:latin typeface="Century Gothic" panose="020B0502020202020204" pitchFamily="34" charset="0"/>
                <a:ea typeface="Trebuchet MS" panose="020B0603020202020204" pitchFamily="34" charset="0"/>
                <a:cs typeface="Century Gothic" panose="020B0502020202020204" pitchFamily="34" charset="0"/>
              </a:rPr>
              <a:t>manglares</a:t>
            </a:r>
            <a:r>
              <a:rPr lang="en-US" altLang="es-PE" sz="1714" dirty="0">
                <a:latin typeface="Century Gothic" panose="020B0502020202020204" pitchFamily="34" charset="0"/>
                <a:ea typeface="Trebuchet MS" panose="020B0603020202020204" pitchFamily="34" charset="0"/>
                <a:cs typeface="Century Gothic" panose="020B0502020202020204" pitchFamily="34" charset="0"/>
              </a:rPr>
              <a:t>, </a:t>
            </a:r>
            <a:r>
              <a:rPr lang="en-US" altLang="es-PE" sz="1714" dirty="0" err="1">
                <a:latin typeface="Century Gothic" panose="020B0502020202020204" pitchFamily="34" charset="0"/>
                <a:ea typeface="Trebuchet MS" panose="020B0603020202020204" pitchFamily="34" charset="0"/>
                <a:cs typeface="Century Gothic" panose="020B0502020202020204" pitchFamily="34" charset="0"/>
              </a:rPr>
              <a:t>bosques</a:t>
            </a:r>
            <a:r>
              <a:rPr lang="en-US" altLang="es-PE" sz="1714" dirty="0">
                <a:latin typeface="Century Gothic" panose="020B0502020202020204" pitchFamily="34" charset="0"/>
                <a:ea typeface="Trebuchet MS" panose="020B0603020202020204" pitchFamily="34" charset="0"/>
                <a:cs typeface="Century Gothic" panose="020B0502020202020204" pitchFamily="34" charset="0"/>
              </a:rPr>
              <a:t> </a:t>
            </a:r>
            <a:r>
              <a:rPr lang="en-US" altLang="es-PE" sz="1714" dirty="0" err="1">
                <a:latin typeface="Century Gothic" panose="020B0502020202020204" pitchFamily="34" charset="0"/>
                <a:ea typeface="Trebuchet MS" panose="020B0603020202020204" pitchFamily="34" charset="0"/>
                <a:cs typeface="Century Gothic" panose="020B0502020202020204" pitchFamily="34" charset="0"/>
              </a:rPr>
              <a:t>secos</a:t>
            </a:r>
            <a:r>
              <a:rPr lang="en-US" altLang="es-PE" sz="1714" dirty="0">
                <a:latin typeface="Century Gothic" panose="020B0502020202020204" pitchFamily="34" charset="0"/>
                <a:ea typeface="Trebuchet MS" panose="020B0603020202020204" pitchFamily="34" charset="0"/>
                <a:cs typeface="Century Gothic" panose="020B0502020202020204" pitchFamily="34" charset="0"/>
              </a:rPr>
              <a:t> y zonas </a:t>
            </a:r>
            <a:r>
              <a:rPr lang="en-US" altLang="es-PE" sz="1714" dirty="0" err="1">
                <a:latin typeface="Century Gothic" panose="020B0502020202020204" pitchFamily="34" charset="0"/>
                <a:ea typeface="Trebuchet MS" panose="020B0603020202020204" pitchFamily="34" charset="0"/>
                <a:cs typeface="Century Gothic" panose="020B0502020202020204" pitchFamily="34" charset="0"/>
              </a:rPr>
              <a:t>marino-costeras</a:t>
            </a:r>
            <a:r>
              <a:rPr lang="en-US" altLang="es-PE" sz="1714" dirty="0">
                <a:latin typeface="Century Gothic" panose="020B0502020202020204" pitchFamily="34" charset="0"/>
                <a:ea typeface="Trebuchet MS" panose="020B0603020202020204" pitchFamily="34" charset="0"/>
                <a:cs typeface="Century Gothic" panose="020B0502020202020204" pitchFamily="34" charset="0"/>
              </a:rPr>
              <a:t>.</a:t>
            </a:r>
          </a:p>
          <a:p>
            <a:pPr lvl="1" algn="just" eaLnBrk="1" hangingPunct="1">
              <a:lnSpc>
                <a:spcPct val="107000"/>
              </a:lnSpc>
              <a:buFont typeface="Wingdings" panose="05000000000000000000" pitchFamily="2" charset="2"/>
              <a:buChar char="Ø"/>
            </a:pPr>
            <a:r>
              <a:rPr lang="es-PE" altLang="es-PE" sz="1714" dirty="0">
                <a:latin typeface="Century Gothic" panose="020B0502020202020204" pitchFamily="34" charset="0"/>
                <a:ea typeface="Trebuchet MS" panose="020B0603020202020204" pitchFamily="34" charset="0"/>
                <a:cs typeface="Century Gothic" panose="020B0502020202020204" pitchFamily="34" charset="0"/>
              </a:rPr>
              <a:t>Promover acciones de reforestación y recuperación de áreas degradadas. </a:t>
            </a:r>
          </a:p>
          <a:p>
            <a:pPr lvl="1" algn="just" eaLnBrk="1" hangingPunct="1">
              <a:lnSpc>
                <a:spcPct val="107000"/>
              </a:lnSpc>
              <a:buFont typeface="Wingdings" panose="05000000000000000000" pitchFamily="2" charset="2"/>
              <a:buChar char="Ø"/>
            </a:pPr>
            <a:r>
              <a:rPr lang="es-PE" altLang="es-PE" sz="1714" dirty="0">
                <a:latin typeface="Century Gothic" panose="020B0502020202020204" pitchFamily="34" charset="0"/>
                <a:ea typeface="Trebuchet MS" panose="020B0603020202020204" pitchFamily="34" charset="0"/>
                <a:cs typeface="Century Gothic" panose="020B0502020202020204" pitchFamily="34" charset="0"/>
              </a:rPr>
              <a:t>Promover prácticas sostenibles (amigables con el ambiente) y contribuir a la mitigación del cambio climático.</a:t>
            </a:r>
          </a:p>
        </p:txBody>
      </p:sp>
      <p:sp>
        <p:nvSpPr>
          <p:cNvPr id="10243" name="Text Box 79"/>
          <p:cNvSpPr txBox="1">
            <a:spLocks noChangeArrowheads="1"/>
          </p:cNvSpPr>
          <p:nvPr/>
        </p:nvSpPr>
        <p:spPr bwMode="auto">
          <a:xfrm>
            <a:off x="1425349" y="4483112"/>
            <a:ext cx="8796269" cy="1814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5314" rIns="0" bIns="65314"/>
          <a:lstStyle>
            <a:lvl1pPr>
              <a:defRPr sz="2500">
                <a:solidFill>
                  <a:schemeClr val="tx1"/>
                </a:solidFill>
                <a:latin typeface="Arial" panose="020B0604020202020204" pitchFamily="34" charset="0"/>
                <a:cs typeface="Arial" panose="020B0604020202020204" pitchFamily="34" charset="0"/>
              </a:defRPr>
            </a:lvl1pPr>
            <a:lvl2pPr marL="982663" indent="-342900">
              <a:defRPr sz="2500">
                <a:solidFill>
                  <a:schemeClr val="tx1"/>
                </a:solidFill>
                <a:latin typeface="Arial" panose="020B0604020202020204" pitchFamily="34" charset="0"/>
                <a:cs typeface="Arial" panose="020B0604020202020204" pitchFamily="34" charset="0"/>
              </a:defRPr>
            </a:lvl2pPr>
            <a:lvl3pPr>
              <a:defRPr sz="2500">
                <a:solidFill>
                  <a:schemeClr val="tx1"/>
                </a:solidFill>
                <a:latin typeface="Arial" panose="020B0604020202020204" pitchFamily="34" charset="0"/>
                <a:cs typeface="Arial" panose="020B0604020202020204" pitchFamily="34" charset="0"/>
              </a:defRPr>
            </a:lvl3pPr>
            <a:lvl4pPr>
              <a:defRPr sz="2500">
                <a:solidFill>
                  <a:schemeClr val="tx1"/>
                </a:solidFill>
                <a:latin typeface="Arial" panose="020B0604020202020204" pitchFamily="34" charset="0"/>
                <a:cs typeface="Arial" panose="020B0604020202020204" pitchFamily="34" charset="0"/>
              </a:defRPr>
            </a:lvl4pPr>
            <a:lvl5pPr>
              <a:defRPr sz="2500">
                <a:solidFill>
                  <a:schemeClr val="tx1"/>
                </a:solidFill>
                <a:latin typeface="Arial" panose="020B0604020202020204" pitchFamily="34" charset="0"/>
                <a:cs typeface="Arial" panose="020B0604020202020204" pitchFamily="34" charset="0"/>
              </a:defRPr>
            </a:lvl5pPr>
            <a:lvl6pPr marL="3016250" indent="-73025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3473450" indent="-73025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930650" indent="-73025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4387850" indent="-73025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pPr lvl="1" algn="just" eaLnBrk="1" hangingPunct="1">
              <a:lnSpc>
                <a:spcPct val="107000"/>
              </a:lnSpc>
              <a:buFont typeface="Wingdings" panose="05000000000000000000" pitchFamily="2" charset="2"/>
              <a:buChar char="Ø"/>
            </a:pPr>
            <a:r>
              <a:rPr lang="es-PE" altLang="es-PE" sz="1714" dirty="0">
                <a:latin typeface="Century Gothic" panose="020B0502020202020204" pitchFamily="34" charset="0"/>
                <a:ea typeface="Trebuchet MS" panose="020B0603020202020204" pitchFamily="34" charset="0"/>
                <a:cs typeface="Century Gothic" panose="020B0502020202020204" pitchFamily="34" charset="0"/>
              </a:rPr>
              <a:t>Mejorar y concientizar en el cuidado del agua mediante su uso racional.</a:t>
            </a:r>
          </a:p>
          <a:p>
            <a:pPr lvl="1" algn="just" eaLnBrk="1" hangingPunct="1">
              <a:lnSpc>
                <a:spcPct val="107000"/>
              </a:lnSpc>
              <a:buFont typeface="Wingdings" panose="05000000000000000000" pitchFamily="2" charset="2"/>
              <a:buChar char="Ø"/>
            </a:pPr>
            <a:r>
              <a:rPr lang="es-PE" altLang="es-PE" sz="1714" dirty="0">
                <a:latin typeface="Century Gothic" panose="020B0502020202020204" pitchFamily="34" charset="0"/>
                <a:ea typeface="Trebuchet MS" panose="020B0603020202020204" pitchFamily="34" charset="0"/>
                <a:cs typeface="Century Gothic" panose="020B0502020202020204" pitchFamily="34" charset="0"/>
              </a:rPr>
              <a:t>Desarrollar campañas de sensibilización, comunicación, promoción de mejores prácticas, capacitación, valoración del recurso, entre otros.</a:t>
            </a:r>
          </a:p>
          <a:p>
            <a:pPr lvl="1" algn="just" eaLnBrk="1" hangingPunct="1">
              <a:lnSpc>
                <a:spcPct val="107000"/>
              </a:lnSpc>
              <a:buFont typeface="Wingdings" panose="05000000000000000000" pitchFamily="2" charset="2"/>
              <a:buChar char="Ø"/>
            </a:pPr>
            <a:r>
              <a:rPr lang="es-PE" altLang="es-PE" sz="1714" dirty="0">
                <a:latin typeface="Century Gothic" panose="020B0502020202020204" pitchFamily="34" charset="0"/>
                <a:ea typeface="Trebuchet MS" panose="020B0603020202020204" pitchFamily="34" charset="0"/>
                <a:cs typeface="Century Gothic" panose="020B0502020202020204" pitchFamily="34" charset="0"/>
              </a:rPr>
              <a:t>Promover una gestión participativa y multisectorial del agua.</a:t>
            </a:r>
            <a:endParaRPr lang="en-US" altLang="es-PE" sz="1714" dirty="0">
              <a:latin typeface="Century Gothic" panose="020B0502020202020204" pitchFamily="34" charset="0"/>
              <a:ea typeface="Trebuchet MS" panose="020B0603020202020204" pitchFamily="34" charset="0"/>
              <a:cs typeface="Century Gothic" panose="020B0502020202020204" pitchFamily="34" charset="0"/>
            </a:endParaRPr>
          </a:p>
          <a:p>
            <a:pPr>
              <a:spcAft>
                <a:spcPts val="714"/>
              </a:spcAft>
            </a:pPr>
            <a:r>
              <a:rPr lang="en-US" altLang="es-PE" sz="1714" dirty="0">
                <a:solidFill>
                  <a:srgbClr val="1B3861"/>
                </a:solidFill>
                <a:latin typeface="Century Gothic" panose="020B0502020202020204" pitchFamily="34" charset="0"/>
                <a:ea typeface="MS Gothic" panose="020B0609070205080204" pitchFamily="49" charset="-128"/>
                <a:cs typeface="Century Gothic" panose="020B0502020202020204" pitchFamily="34" charset="0"/>
              </a:rPr>
              <a:t> </a:t>
            </a:r>
            <a:endParaRPr lang="en-US" altLang="es-PE" sz="1714" dirty="0">
              <a:solidFill>
                <a:srgbClr val="404040"/>
              </a:solidFill>
              <a:latin typeface="Century Gothic" panose="020B0502020202020204" pitchFamily="34" charset="0"/>
              <a:ea typeface="MS Gothic" panose="020B0609070205080204" pitchFamily="49" charset="-128"/>
              <a:cs typeface="Century Gothic" panose="020B0502020202020204" pitchFamily="34" charset="0"/>
            </a:endParaRPr>
          </a:p>
        </p:txBody>
      </p:sp>
      <p:sp>
        <p:nvSpPr>
          <p:cNvPr id="10244" name="TextBox 12"/>
          <p:cNvSpPr txBox="1">
            <a:spLocks noChangeArrowheads="1"/>
          </p:cNvSpPr>
          <p:nvPr/>
        </p:nvSpPr>
        <p:spPr bwMode="auto">
          <a:xfrm>
            <a:off x="1184856" y="180304"/>
            <a:ext cx="9036762" cy="496823"/>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5298" tIns="32649" rIns="65298" bIns="32649">
            <a:spAutoFit/>
          </a:bodyPr>
          <a:lstStyle>
            <a:lvl1pPr>
              <a:defRPr sz="2500">
                <a:solidFill>
                  <a:schemeClr val="tx1"/>
                </a:solidFill>
                <a:latin typeface="Arial" panose="020B0604020202020204" pitchFamily="34" charset="0"/>
                <a:cs typeface="Arial" panose="020B0604020202020204" pitchFamily="34" charset="0"/>
              </a:defRPr>
            </a:lvl1pPr>
            <a:lvl2pPr marL="742950" indent="-285750">
              <a:defRPr sz="2500">
                <a:solidFill>
                  <a:schemeClr val="tx1"/>
                </a:solidFill>
                <a:latin typeface="Arial" panose="020B0604020202020204" pitchFamily="34" charset="0"/>
                <a:cs typeface="Arial" panose="020B0604020202020204" pitchFamily="34" charset="0"/>
              </a:defRPr>
            </a:lvl2pPr>
            <a:lvl3pPr marL="1143000" indent="-228600">
              <a:defRPr sz="2500">
                <a:solidFill>
                  <a:schemeClr val="tx1"/>
                </a:solidFill>
                <a:latin typeface="Arial" panose="020B0604020202020204" pitchFamily="34" charset="0"/>
                <a:cs typeface="Arial" panose="020B0604020202020204" pitchFamily="34" charset="0"/>
              </a:defRPr>
            </a:lvl3pPr>
            <a:lvl4pPr marL="1600200" indent="-228600">
              <a:defRPr sz="2500">
                <a:solidFill>
                  <a:schemeClr val="tx1"/>
                </a:solidFill>
                <a:latin typeface="Arial" panose="020B0604020202020204" pitchFamily="34" charset="0"/>
                <a:cs typeface="Arial" panose="020B0604020202020204" pitchFamily="34" charset="0"/>
              </a:defRPr>
            </a:lvl4pPr>
            <a:lvl5pPr marL="2057400" indent="-228600">
              <a:defRPr sz="2500">
                <a:solidFill>
                  <a:schemeClr val="tx1"/>
                </a:solidFill>
                <a:latin typeface="Arial" panose="020B0604020202020204" pitchFamily="34" charset="0"/>
                <a:cs typeface="Arial" panose="020B0604020202020204" pitchFamily="34" charset="0"/>
              </a:defRPr>
            </a:lvl5pPr>
            <a:lvl6pPr marL="25146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6pPr>
            <a:lvl7pPr marL="29718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7pPr>
            <a:lvl8pPr marL="34290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8pPr>
            <a:lvl9pPr marL="3886200" indent="-228600" defTabSz="639763" eaLnBrk="0" fontAlgn="base" hangingPunct="0">
              <a:spcBef>
                <a:spcPct val="0"/>
              </a:spcBef>
              <a:spcAft>
                <a:spcPct val="0"/>
              </a:spcAft>
              <a:defRPr sz="2500">
                <a:solidFill>
                  <a:schemeClr val="tx1"/>
                </a:solidFill>
                <a:latin typeface="Arial" panose="020B0604020202020204" pitchFamily="34" charset="0"/>
                <a:cs typeface="Arial" panose="020B0604020202020204" pitchFamily="34" charset="0"/>
              </a:defRPr>
            </a:lvl9pPr>
          </a:lstStyle>
          <a:p>
            <a:pPr algn="ctr" eaLnBrk="1" hangingPunct="1"/>
            <a:r>
              <a:rPr lang="en-US" altLang="es-PE" sz="2800" b="1" dirty="0">
                <a:solidFill>
                  <a:schemeClr val="bg1"/>
                </a:solidFill>
                <a:latin typeface="Century Gothic" panose="020B0502020202020204" pitchFamily="34" charset="0"/>
              </a:rPr>
              <a:t>LINEAS DE ACCIÓN DEL FORASAN PIURA</a:t>
            </a:r>
          </a:p>
        </p:txBody>
      </p:sp>
      <p:sp>
        <p:nvSpPr>
          <p:cNvPr id="5" name="6 CuadroTexto"/>
          <p:cNvSpPr txBox="1"/>
          <p:nvPr/>
        </p:nvSpPr>
        <p:spPr>
          <a:xfrm>
            <a:off x="1800679" y="1175885"/>
            <a:ext cx="5712732" cy="421654"/>
          </a:xfrm>
          <a:prstGeom prst="rect">
            <a:avLst/>
          </a:prstGeom>
          <a:solidFill>
            <a:srgbClr val="00B0F0"/>
          </a:solidFill>
          <a:ln>
            <a:solidFill>
              <a:srgbClr val="00B0F0"/>
            </a:solidFill>
          </a:ln>
        </p:spPr>
        <p:style>
          <a:lnRef idx="2">
            <a:schemeClr val="accent1"/>
          </a:lnRef>
          <a:fillRef idx="1">
            <a:schemeClr val="lt1"/>
          </a:fillRef>
          <a:effectRef idx="0">
            <a:schemeClr val="accent1"/>
          </a:effectRef>
          <a:fontRef idx="minor">
            <a:schemeClr val="dk1"/>
          </a:fontRef>
        </p:style>
        <p:txBody>
          <a:bodyPr>
            <a:spAutoFit/>
          </a:bodyPr>
          <a:lstStyle/>
          <a:p>
            <a:pPr marL="244933" indent="-244933" algn="just" defTabSz="457044">
              <a:lnSpc>
                <a:spcPct val="107000"/>
              </a:lnSpc>
              <a:buFont typeface="+mj-lt"/>
              <a:buAutoNum type="arabicPeriod"/>
              <a:defRPr/>
            </a:pPr>
            <a:r>
              <a:rPr lang="es-PE" sz="2000" b="1" dirty="0">
                <a:solidFill>
                  <a:schemeClr val="bg1"/>
                </a:solidFill>
                <a:latin typeface="Century Gothic"/>
                <a:ea typeface="Trebuchet MS"/>
                <a:cs typeface="Century Gothic"/>
              </a:rPr>
              <a:t>Conservación de ecosistemas naturales</a:t>
            </a:r>
            <a:r>
              <a:rPr lang="es-PE" sz="2000" dirty="0">
                <a:solidFill>
                  <a:schemeClr val="bg1"/>
                </a:solidFill>
                <a:latin typeface="Century Gothic"/>
                <a:ea typeface="Trebuchet MS"/>
                <a:cs typeface="Century Gothic"/>
              </a:rPr>
              <a:t>:</a:t>
            </a:r>
          </a:p>
        </p:txBody>
      </p:sp>
      <p:sp>
        <p:nvSpPr>
          <p:cNvPr id="6" name="9 CuadroTexto"/>
          <p:cNvSpPr txBox="1"/>
          <p:nvPr/>
        </p:nvSpPr>
        <p:spPr>
          <a:xfrm>
            <a:off x="1800679" y="3949842"/>
            <a:ext cx="5983188" cy="421654"/>
          </a:xfrm>
          <a:prstGeom prst="rect">
            <a:avLst/>
          </a:prstGeom>
          <a:solidFill>
            <a:srgbClr val="00B0F0"/>
          </a:solidFill>
          <a:ln>
            <a:solidFill>
              <a:srgbClr val="00B0F0"/>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244933" indent="-244933" algn="just" defTabSz="457044">
              <a:lnSpc>
                <a:spcPct val="107000"/>
              </a:lnSpc>
              <a:defRPr/>
            </a:pPr>
            <a:r>
              <a:rPr lang="es-PE" sz="2000" b="1" dirty="0">
                <a:solidFill>
                  <a:schemeClr val="bg1"/>
                </a:solidFill>
                <a:latin typeface="Century Gothic"/>
                <a:ea typeface="Trebuchet MS"/>
                <a:cs typeface="Century Gothic"/>
              </a:rPr>
              <a:t>2.	Promoción de una nueva cultura del agua</a:t>
            </a:r>
          </a:p>
        </p:txBody>
      </p:sp>
    </p:spTree>
    <p:extLst>
      <p:ext uri="{BB962C8B-B14F-4D97-AF65-F5344CB8AC3E}">
        <p14:creationId xmlns:p14="http://schemas.microsoft.com/office/powerpoint/2010/main" val="58540412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1972" y="257577"/>
            <a:ext cx="11565228" cy="6323527"/>
          </a:xfrm>
        </p:spPr>
        <p:txBody>
          <a:bodyPr/>
          <a:lstStyle/>
          <a:p>
            <a:pPr marL="0" indent="0">
              <a:buNone/>
            </a:pPr>
            <a:r>
              <a:rPr lang="es-PE" sz="2400" b="1" dirty="0" smtClean="0">
                <a:latin typeface="Calibri" panose="020F0502020204030204" pitchFamily="34" charset="0"/>
                <a:cs typeface="Calibri" panose="020F0502020204030204" pitchFamily="34" charset="0"/>
              </a:rPr>
              <a:t>7. CONCLUSIONES</a:t>
            </a:r>
            <a:endParaRPr lang="es-PE" sz="2400" b="1" dirty="0">
              <a:latin typeface="Calibri" panose="020F0502020204030204" pitchFamily="34" charset="0"/>
              <a:cs typeface="Calibri" panose="020F0502020204030204" pitchFamily="34" charset="0"/>
            </a:endParaRPr>
          </a:p>
          <a:p>
            <a:pPr>
              <a:buFontTx/>
              <a:buChar char="-"/>
            </a:pPr>
            <a:r>
              <a:rPr lang="es-PE" dirty="0" smtClean="0">
                <a:latin typeface="Calibri" panose="020F0502020204030204" pitchFamily="34" charset="0"/>
                <a:cs typeface="Calibri" panose="020F0502020204030204" pitchFamily="34" charset="0"/>
              </a:rPr>
              <a:t>Las Autoridades Autónomas de Cuencas fracasaron por falta de recursos económicos. </a:t>
            </a:r>
          </a:p>
          <a:p>
            <a:pPr>
              <a:buFontTx/>
              <a:buChar char="-"/>
            </a:pPr>
            <a:r>
              <a:rPr lang="es-PE" dirty="0" smtClean="0">
                <a:latin typeface="Calibri" panose="020F0502020204030204" pitchFamily="34" charset="0"/>
                <a:cs typeface="Calibri" panose="020F0502020204030204" pitchFamily="34" charset="0"/>
              </a:rPr>
              <a:t>La mayoría de los Gobiernos Regionales no tienen interés en la conformación de los Consejos de Recursos Hídricos de Cuenca</a:t>
            </a:r>
          </a:p>
          <a:p>
            <a:pPr>
              <a:buFontTx/>
              <a:buChar char="-"/>
            </a:pPr>
            <a:r>
              <a:rPr lang="es-PE" dirty="0" smtClean="0">
                <a:latin typeface="Calibri" panose="020F0502020204030204" pitchFamily="34" charset="0"/>
                <a:cs typeface="Calibri" panose="020F0502020204030204" pitchFamily="34" charset="0"/>
              </a:rPr>
              <a:t>Los representantes de las instituciones que conforman los Consejos de Recursos Hídricos participan mayormente por interese políticos, no entienden los fines y objetivos de los consejos</a:t>
            </a:r>
          </a:p>
          <a:p>
            <a:pPr>
              <a:buFontTx/>
              <a:buChar char="-"/>
            </a:pPr>
            <a:r>
              <a:rPr lang="es-PE" dirty="0" smtClean="0">
                <a:latin typeface="Calibri" panose="020F0502020204030204" pitchFamily="34" charset="0"/>
                <a:cs typeface="Calibri" panose="020F0502020204030204" pitchFamily="34" charset="0"/>
              </a:rPr>
              <a:t>Los Secretarios Técnicos de los 6 Consejos de Recursos Hídricos de Cuenca en actividad hacen denodados esfuerzos para cumplir con las funciones establecidas en la Ley de Recursos Hídricos y su Reglamento</a:t>
            </a:r>
          </a:p>
          <a:p>
            <a:pPr>
              <a:buFontTx/>
              <a:buChar char="-"/>
            </a:pPr>
            <a:r>
              <a:rPr lang="es-PE" dirty="0" smtClean="0">
                <a:latin typeface="Calibri" panose="020F0502020204030204" pitchFamily="34" charset="0"/>
                <a:cs typeface="Calibri" panose="020F0502020204030204" pitchFamily="34" charset="0"/>
              </a:rPr>
              <a:t>Los Consejos de Recursos Hídricos de Cuenca no cuentan con recursos económicos suficientes para orientar la gestión del agua con la participación de los actores de la cuenca</a:t>
            </a:r>
          </a:p>
          <a:p>
            <a:pPr>
              <a:buFontTx/>
              <a:buChar char="-"/>
            </a:pPr>
            <a:r>
              <a:rPr lang="es-PE" dirty="0" smtClean="0">
                <a:latin typeface="Calibri" panose="020F0502020204030204" pitchFamily="34" charset="0"/>
                <a:cs typeface="Calibri" panose="020F0502020204030204" pitchFamily="34" charset="0"/>
              </a:rPr>
              <a:t>Por falta de recursos económicos el personal y equipos encada Consejo es limitado</a:t>
            </a:r>
          </a:p>
          <a:p>
            <a:pPr>
              <a:buFontTx/>
              <a:buChar char="-"/>
            </a:pPr>
            <a:r>
              <a:rPr lang="es-PE" dirty="0" smtClean="0">
                <a:latin typeface="Calibri" panose="020F0502020204030204" pitchFamily="34" charset="0"/>
                <a:cs typeface="Calibri" panose="020F0502020204030204" pitchFamily="34" charset="0"/>
              </a:rPr>
              <a:t>Los Consejos de Recursos Hídricos de Cuenca en actividad cuentan con la mayor información sobre los recursos hídricos de las cuencas de su ámbito</a:t>
            </a:r>
          </a:p>
          <a:p>
            <a:pPr>
              <a:buFontTx/>
              <a:buChar char="-"/>
            </a:pPr>
            <a:r>
              <a:rPr lang="es-PE" dirty="0" smtClean="0">
                <a:latin typeface="Calibri" panose="020F0502020204030204" pitchFamily="34" charset="0"/>
                <a:cs typeface="Calibri" panose="020F0502020204030204" pitchFamily="34" charset="0"/>
              </a:rPr>
              <a:t>Algunos consejos como es el caso de Chira Piura ante la carencia de recursos económicos han iniciado un proceso de gestión de recursos en organizaciones públicas y privadas para efectos de gestión del agua en las cuencas Chira y Piura</a:t>
            </a:r>
          </a:p>
          <a:p>
            <a:pPr>
              <a:buFontTx/>
              <a:buChar char="-"/>
            </a:pPr>
            <a:endParaRPr lang="es-PE" dirty="0" smtClean="0">
              <a:latin typeface="Calibri" panose="020F0502020204030204" pitchFamily="34" charset="0"/>
              <a:cs typeface="Calibri" panose="020F0502020204030204" pitchFamily="34" charset="0"/>
            </a:endParaRPr>
          </a:p>
          <a:p>
            <a:pPr>
              <a:buFontTx/>
              <a:buChar char="-"/>
            </a:pPr>
            <a:endParaRPr lang="es-P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803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4893" y="164892"/>
            <a:ext cx="11887200" cy="6430780"/>
          </a:xfrm>
        </p:spPr>
        <p:txBody>
          <a:bodyPr>
            <a:normAutofit lnSpcReduction="10000"/>
          </a:bodyPr>
          <a:lstStyle/>
          <a:p>
            <a:pPr marL="0" indent="0">
              <a:buNone/>
            </a:pPr>
            <a:r>
              <a:rPr lang="es-PE" sz="2400" b="1" dirty="0" smtClean="0">
                <a:latin typeface="Calibri" panose="020F0502020204030204" pitchFamily="34" charset="0"/>
                <a:cs typeface="Calibri" panose="020F0502020204030204" pitchFamily="34" charset="0"/>
              </a:rPr>
              <a:t>1. ANTECEDENTES</a:t>
            </a:r>
          </a:p>
          <a:p>
            <a:pPr marL="0" indent="0">
              <a:buNone/>
            </a:pPr>
            <a:r>
              <a:rPr lang="es-PE" sz="2400" b="1" dirty="0" smtClean="0">
                <a:latin typeface="Calibri" panose="020F0502020204030204" pitchFamily="34" charset="0"/>
                <a:cs typeface="Calibri" panose="020F0502020204030204" pitchFamily="34" charset="0"/>
              </a:rPr>
              <a:t>Autoridades Autónomas de Cuencas Hidrográficas:</a:t>
            </a:r>
          </a:p>
          <a:p>
            <a:pPr marL="0" indent="0">
              <a:buNone/>
            </a:pPr>
            <a:r>
              <a:rPr lang="es-PE" dirty="0" smtClean="0">
                <a:latin typeface="Calibri" panose="020F0502020204030204" pitchFamily="34" charset="0"/>
                <a:cs typeface="Calibri" panose="020F0502020204030204" pitchFamily="34" charset="0"/>
              </a:rPr>
              <a:t>Organismos de cuenca creados mediante el Decreto Ley 653 de 1991, denominado Ley de Promoción de Inversiones del Sector Agrario. El Art. 55 Establecía que en cuencas hidrográficas que disponían de riego regulado o en las que exista un uso intensivo multisectorial del agua, se crearán Autoridades Autónomas de Cuencas Hidrográficas como máximo organismo decisorio en materia de uso y conservación de los recursos agua y suelo.</a:t>
            </a:r>
          </a:p>
          <a:p>
            <a:pPr marL="0" indent="0">
              <a:buNone/>
            </a:pPr>
            <a:r>
              <a:rPr lang="es-PE" b="1" dirty="0" smtClean="0">
                <a:latin typeface="Calibri" panose="020F0502020204030204" pitchFamily="34" charset="0"/>
                <a:cs typeface="Calibri" panose="020F0502020204030204" pitchFamily="34" charset="0"/>
              </a:rPr>
              <a:t>Funciones:</a:t>
            </a:r>
          </a:p>
          <a:p>
            <a:pPr marL="0" indent="0">
              <a:buNone/>
            </a:pPr>
            <a:r>
              <a:rPr lang="es-PE" dirty="0" smtClean="0">
                <a:latin typeface="Calibri" panose="020F0502020204030204" pitchFamily="34" charset="0"/>
                <a:cs typeface="Calibri" panose="020F0502020204030204" pitchFamily="34" charset="0"/>
              </a:rPr>
              <a:t>- Promover, supervisar, velar, y coordinar el manejo de los recursos hídricos en la cuenca</a:t>
            </a:r>
          </a:p>
          <a:p>
            <a:pPr marL="0" indent="0">
              <a:buNone/>
            </a:pPr>
            <a:r>
              <a:rPr lang="es-PE" dirty="0" smtClean="0">
                <a:latin typeface="Calibri" panose="020F0502020204030204" pitchFamily="34" charset="0"/>
                <a:cs typeface="Calibri" panose="020F0502020204030204" pitchFamily="34" charset="0"/>
              </a:rPr>
              <a:t>- Formular planes de conservación de la cuenca</a:t>
            </a:r>
          </a:p>
          <a:p>
            <a:pPr marL="0" indent="0">
              <a:buNone/>
            </a:pPr>
            <a:r>
              <a:rPr lang="es-PE" dirty="0" smtClean="0">
                <a:latin typeface="Calibri" panose="020F0502020204030204" pitchFamily="34" charset="0"/>
                <a:cs typeface="Calibri" panose="020F0502020204030204" pitchFamily="34" charset="0"/>
              </a:rPr>
              <a:t>- Resolver conflictos del agua en segunda instancia</a:t>
            </a:r>
          </a:p>
          <a:p>
            <a:pPr marL="0" indent="0">
              <a:buNone/>
            </a:pPr>
            <a:r>
              <a:rPr lang="es-PE" b="1" dirty="0" smtClean="0">
                <a:latin typeface="Calibri" panose="020F0502020204030204" pitchFamily="34" charset="0"/>
                <a:cs typeface="Calibri" panose="020F0502020204030204" pitchFamily="34" charset="0"/>
              </a:rPr>
              <a:t>Recursos Económicos:</a:t>
            </a:r>
          </a:p>
          <a:p>
            <a:pPr>
              <a:buFontTx/>
              <a:buChar char="-"/>
            </a:pPr>
            <a:r>
              <a:rPr lang="es-PE" dirty="0" smtClean="0">
                <a:latin typeface="Calibri" panose="020F0502020204030204" pitchFamily="34" charset="0"/>
                <a:cs typeface="Calibri" panose="020F0502020204030204" pitchFamily="34" charset="0"/>
              </a:rPr>
              <a:t>Canon de agua (10% de la tarifa de agua)</a:t>
            </a:r>
          </a:p>
          <a:p>
            <a:pPr>
              <a:buFontTx/>
              <a:buChar char="-"/>
            </a:pPr>
            <a:r>
              <a:rPr lang="es-PE" dirty="0" smtClean="0">
                <a:latin typeface="Calibri" panose="020F0502020204030204" pitchFamily="34" charset="0"/>
                <a:cs typeface="Calibri" panose="020F0502020204030204" pitchFamily="34" charset="0"/>
              </a:rPr>
              <a:t>Donaciones</a:t>
            </a:r>
          </a:p>
          <a:p>
            <a:pPr>
              <a:buFontTx/>
              <a:buChar char="-"/>
            </a:pPr>
            <a:r>
              <a:rPr lang="es-PE" dirty="0" smtClean="0">
                <a:latin typeface="Calibri" panose="020F0502020204030204" pitchFamily="34" charset="0"/>
                <a:cs typeface="Calibri" panose="020F0502020204030204" pitchFamily="34" charset="0"/>
              </a:rPr>
              <a:t>Presupuesto que le asigne el Gobierno Central</a:t>
            </a:r>
          </a:p>
          <a:p>
            <a:pPr marL="0" indent="0">
              <a:buNone/>
            </a:pPr>
            <a:r>
              <a:rPr lang="es-PE" dirty="0" smtClean="0">
                <a:latin typeface="Calibri" panose="020F0502020204030204" pitchFamily="34" charset="0"/>
                <a:cs typeface="Calibri" panose="020F0502020204030204" pitchFamily="34" charset="0"/>
              </a:rPr>
              <a:t>Se crearon cinco autoridades autónomas: Chira-Piura, Chancay Lambayeque, </a:t>
            </a:r>
            <a:r>
              <a:rPr lang="es-PE" dirty="0" err="1" smtClean="0">
                <a:latin typeface="Calibri" panose="020F0502020204030204" pitchFamily="34" charset="0"/>
                <a:cs typeface="Calibri" panose="020F0502020204030204" pitchFamily="34" charset="0"/>
              </a:rPr>
              <a:t>Jequetepeque-Zaña</a:t>
            </a:r>
            <a:r>
              <a:rPr lang="es-PE" dirty="0" smtClean="0">
                <a:latin typeface="Calibri" panose="020F0502020204030204" pitchFamily="34" charset="0"/>
                <a:cs typeface="Calibri" panose="020F0502020204030204" pitchFamily="34" charset="0"/>
              </a:rPr>
              <a:t>, Santa y Rímac-Chillón-Lurín</a:t>
            </a:r>
            <a:r>
              <a:rPr lang="es-PE" sz="1800" dirty="0" smtClean="0">
                <a:latin typeface="Calibri" panose="020F0502020204030204" pitchFamily="34" charset="0"/>
                <a:cs typeface="Calibri" panose="020F0502020204030204" pitchFamily="34" charset="0"/>
              </a:rPr>
              <a:t>. En el año 2006 culminó su funcionamiento.</a:t>
            </a:r>
          </a:p>
        </p:txBody>
      </p:sp>
    </p:spTree>
    <p:extLst>
      <p:ext uri="{BB962C8B-B14F-4D97-AF65-F5344CB8AC3E}">
        <p14:creationId xmlns:p14="http://schemas.microsoft.com/office/powerpoint/2010/main" val="20157092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70456" y="206062"/>
            <a:ext cx="11642502" cy="6478073"/>
          </a:xfrm>
        </p:spPr>
        <p:txBody>
          <a:bodyPr/>
          <a:lstStyle/>
          <a:p>
            <a:pPr marL="0" indent="0">
              <a:buNone/>
            </a:pPr>
            <a:endParaRPr lang="es-PE" dirty="0" smtClean="0"/>
          </a:p>
          <a:p>
            <a:pPr marL="0" indent="0">
              <a:buNone/>
            </a:pPr>
            <a:r>
              <a:rPr lang="es-PE" sz="2400" b="1" dirty="0" smtClean="0">
                <a:latin typeface="Calibri" panose="020F0502020204030204" pitchFamily="34" charset="0"/>
                <a:cs typeface="Calibri" panose="020F0502020204030204" pitchFamily="34" charset="0"/>
              </a:rPr>
              <a:t>8. RECOMENDACIONES</a:t>
            </a:r>
          </a:p>
          <a:p>
            <a:pPr marL="0" indent="0">
              <a:buNone/>
            </a:pPr>
            <a:endParaRPr lang="es-PE" sz="2400" dirty="0">
              <a:latin typeface="Calibri" panose="020F0502020204030204" pitchFamily="34" charset="0"/>
              <a:cs typeface="Calibri" panose="020F0502020204030204" pitchFamily="34" charset="0"/>
            </a:endParaRPr>
          </a:p>
          <a:p>
            <a:pPr>
              <a:buFontTx/>
              <a:buChar char="-"/>
            </a:pPr>
            <a:r>
              <a:rPr lang="es-PE" dirty="0" smtClean="0">
                <a:latin typeface="Calibri" panose="020F0502020204030204" pitchFamily="34" charset="0"/>
                <a:cs typeface="Calibri" panose="020F0502020204030204" pitchFamily="34" charset="0"/>
              </a:rPr>
              <a:t>Crear un fondo tipo canon para financiar las actividades de los Consejos de Recursos Hídricos de Cuenca</a:t>
            </a:r>
          </a:p>
          <a:p>
            <a:pPr>
              <a:buFontTx/>
              <a:buChar char="-"/>
            </a:pPr>
            <a:r>
              <a:rPr lang="es-PE" dirty="0" smtClean="0">
                <a:latin typeface="Calibri" panose="020F0502020204030204" pitchFamily="34" charset="0"/>
                <a:cs typeface="Calibri" panose="020F0502020204030204" pitchFamily="34" charset="0"/>
              </a:rPr>
              <a:t>Establecer el control de calidad del agua en los ríos del ámbito de los consejos y multar a los contaminadores y la multa destinarla para financiar las actividades de los consejos</a:t>
            </a:r>
          </a:p>
          <a:p>
            <a:pPr>
              <a:buFontTx/>
              <a:buChar char="-"/>
            </a:pPr>
            <a:r>
              <a:rPr lang="es-PE" dirty="0" smtClean="0">
                <a:latin typeface="Calibri" panose="020F0502020204030204" pitchFamily="34" charset="0"/>
                <a:cs typeface="Calibri" panose="020F0502020204030204" pitchFamily="34" charset="0"/>
              </a:rPr>
              <a:t>Apoyo de parte de la Autoridad Nacional del Agua en capacitación de los representantes con profesionales experimentados en gestión del agua en cuencas en todos los consejos creados hasta la fecha</a:t>
            </a:r>
            <a:endParaRPr lang="es-PE" dirty="0">
              <a:latin typeface="Calibri" panose="020F0502020204030204" pitchFamily="34" charset="0"/>
              <a:cs typeface="Calibri" panose="020F0502020204030204" pitchFamily="34" charset="0"/>
            </a:endParaRPr>
          </a:p>
          <a:p>
            <a:pPr>
              <a:buFontTx/>
              <a:buChar char="-"/>
            </a:pPr>
            <a:r>
              <a:rPr lang="es-PE" dirty="0" smtClean="0">
                <a:latin typeface="Calibri" panose="020F0502020204030204" pitchFamily="34" charset="0"/>
                <a:cs typeface="Calibri" panose="020F0502020204030204" pitchFamily="34" charset="0"/>
              </a:rPr>
              <a:t>Priorizar la creación del Consejo de Recursos Hídricos </a:t>
            </a:r>
            <a:r>
              <a:rPr lang="es-PE" dirty="0" err="1" smtClean="0">
                <a:latin typeface="Calibri" panose="020F0502020204030204" pitchFamily="34" charset="0"/>
                <a:cs typeface="Calibri" panose="020F0502020204030204" pitchFamily="34" charset="0"/>
              </a:rPr>
              <a:t>Chotano</a:t>
            </a:r>
            <a:r>
              <a:rPr lang="es-PE" dirty="0" smtClean="0">
                <a:latin typeface="Calibri" panose="020F0502020204030204" pitchFamily="34" charset="0"/>
                <a:cs typeface="Calibri" panose="020F0502020204030204" pitchFamily="34" charset="0"/>
              </a:rPr>
              <a:t> </a:t>
            </a:r>
            <a:r>
              <a:rPr lang="es-PE" dirty="0" err="1" smtClean="0">
                <a:latin typeface="Calibri" panose="020F0502020204030204" pitchFamily="34" charset="0"/>
                <a:cs typeface="Calibri" panose="020F0502020204030204" pitchFamily="34" charset="0"/>
              </a:rPr>
              <a:t>Llaucano</a:t>
            </a:r>
            <a:endParaRPr lang="es-PE" dirty="0" smtClean="0">
              <a:latin typeface="Calibri" panose="020F0502020204030204" pitchFamily="34" charset="0"/>
              <a:cs typeface="Calibri" panose="020F0502020204030204" pitchFamily="34" charset="0"/>
            </a:endParaRPr>
          </a:p>
          <a:p>
            <a:pPr>
              <a:buFontTx/>
              <a:buChar char="-"/>
            </a:pPr>
            <a:r>
              <a:rPr lang="es-PE" dirty="0" smtClean="0">
                <a:latin typeface="Calibri" panose="020F0502020204030204" pitchFamily="34" charset="0"/>
                <a:cs typeface="Calibri" panose="020F0502020204030204" pitchFamily="34" charset="0"/>
              </a:rPr>
              <a:t>A fin de ahorrar en alquiler de local para el Consejo de Recursos </a:t>
            </a:r>
            <a:r>
              <a:rPr lang="es-PE" dirty="0" err="1" smtClean="0">
                <a:latin typeface="Calibri" panose="020F0502020204030204" pitchFamily="34" charset="0"/>
                <a:cs typeface="Calibri" panose="020F0502020204030204" pitchFamily="34" charset="0"/>
              </a:rPr>
              <a:t>Hidricos</a:t>
            </a:r>
            <a:r>
              <a:rPr lang="es-PE" dirty="0" smtClean="0">
                <a:latin typeface="Calibri" panose="020F0502020204030204" pitchFamily="34" charset="0"/>
                <a:cs typeface="Calibri" panose="020F0502020204030204" pitchFamily="34" charset="0"/>
              </a:rPr>
              <a:t> </a:t>
            </a:r>
            <a:r>
              <a:rPr lang="es-PE" dirty="0" err="1" smtClean="0">
                <a:latin typeface="Calibri" panose="020F0502020204030204" pitchFamily="34" charset="0"/>
                <a:cs typeface="Calibri" panose="020F0502020204030204" pitchFamily="34" charset="0"/>
              </a:rPr>
              <a:t>Jequetepeque</a:t>
            </a:r>
            <a:r>
              <a:rPr lang="es-PE" dirty="0" smtClean="0">
                <a:latin typeface="Calibri" panose="020F0502020204030204" pitchFamily="34" charset="0"/>
                <a:cs typeface="Calibri" panose="020F0502020204030204" pitchFamily="34" charset="0"/>
              </a:rPr>
              <a:t> </a:t>
            </a:r>
            <a:r>
              <a:rPr lang="es-PE" dirty="0" err="1" smtClean="0">
                <a:latin typeface="Calibri" panose="020F0502020204030204" pitchFamily="34" charset="0"/>
                <a:cs typeface="Calibri" panose="020F0502020204030204" pitchFamily="34" charset="0"/>
              </a:rPr>
              <a:t>Zaña</a:t>
            </a:r>
            <a:r>
              <a:rPr lang="es-PE" dirty="0" smtClean="0">
                <a:latin typeface="Calibri" panose="020F0502020204030204" pitchFamily="34" charset="0"/>
                <a:cs typeface="Calibri" panose="020F0502020204030204" pitchFamily="34" charset="0"/>
              </a:rPr>
              <a:t>, ubicar la sede en las instalaciones del Campamento Gallito Ciego que cuenta con ambientes para oficinas y vivienda del personal.</a:t>
            </a:r>
          </a:p>
          <a:p>
            <a:pPr>
              <a:buFontTx/>
              <a:buChar char="-"/>
            </a:pPr>
            <a:endParaRPr lang="es-PE" dirty="0" smtClean="0">
              <a:latin typeface="Calibri" panose="020F0502020204030204" pitchFamily="34" charset="0"/>
              <a:cs typeface="Calibri" panose="020F0502020204030204" pitchFamily="34" charset="0"/>
            </a:endParaRPr>
          </a:p>
          <a:p>
            <a:pPr>
              <a:buFontTx/>
              <a:buChar char="-"/>
            </a:pPr>
            <a:endParaRPr lang="es-P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6307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9862" y="299804"/>
            <a:ext cx="11662348" cy="6280878"/>
          </a:xfrm>
        </p:spPr>
        <p:txBody>
          <a:bodyPr>
            <a:normAutofit fontScale="92500" lnSpcReduction="20000"/>
          </a:bodyPr>
          <a:lstStyle/>
          <a:p>
            <a:pPr marL="0" indent="0">
              <a:buNone/>
            </a:pPr>
            <a:r>
              <a:rPr lang="es-PE" sz="2400" b="1" dirty="0" smtClean="0">
                <a:latin typeface="Calibri" panose="020F0502020204030204" pitchFamily="34" charset="0"/>
                <a:cs typeface="Calibri" panose="020F0502020204030204" pitchFamily="34" charset="0"/>
              </a:rPr>
              <a:t>2. DISPOSITIVOS LEGALES PARA LA CREACIÓN DE LOS CONSEJOS DE RECURSOS HÍDRICOS DE CUENCA:</a:t>
            </a:r>
            <a:endParaRPr lang="es-PE" sz="2400" b="1" dirty="0">
              <a:latin typeface="Calibri" panose="020F0502020204030204" pitchFamily="34" charset="0"/>
              <a:cs typeface="Calibri" panose="020F0502020204030204" pitchFamily="34" charset="0"/>
            </a:endParaRPr>
          </a:p>
          <a:p>
            <a:pPr>
              <a:buFontTx/>
              <a:buChar char="-"/>
            </a:pPr>
            <a:r>
              <a:rPr lang="es-PE" sz="1900" dirty="0" smtClean="0">
                <a:latin typeface="Calibri" panose="020F0502020204030204" pitchFamily="34" charset="0"/>
                <a:cs typeface="Calibri" panose="020F0502020204030204" pitchFamily="34" charset="0"/>
              </a:rPr>
              <a:t>Ley 29338 de Recursos Hídricos</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24. Naturaleza de los Consejos de Recursos Hídricos de Cuenca</a:t>
            </a:r>
          </a:p>
          <a:p>
            <a:pPr marL="0" indent="0">
              <a:buNone/>
            </a:pPr>
            <a:endParaRPr lang="es-PE" sz="1900" dirty="0">
              <a:latin typeface="Calibri" panose="020F0502020204030204" pitchFamily="34" charset="0"/>
              <a:cs typeface="Calibri" panose="020F0502020204030204" pitchFamily="34" charset="0"/>
            </a:endParaRPr>
          </a:p>
          <a:p>
            <a:pPr>
              <a:buFontTx/>
              <a:buChar char="-"/>
            </a:pPr>
            <a:r>
              <a:rPr lang="es-PE" sz="1900" dirty="0" smtClean="0">
                <a:latin typeface="Calibri" panose="020F0502020204030204" pitchFamily="34" charset="0"/>
                <a:cs typeface="Calibri" panose="020F0502020204030204" pitchFamily="34" charset="0"/>
              </a:rPr>
              <a:t>DS-001-2010-AG   Reglamento de la Ley de Recursos Hídricos</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24. Creación de los Consejos de Recursos Hídricos de Cuenca</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25. Ámbito de los Consejos de Recursos Hídricos de Cuenca</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26. Composición de los Consejos de Recursos Hídricos de Cuenca</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27. Presidencia de los Consejos de Recursos Hídricos de Cuenca</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28. Representantes de los Consejos de Recursos Hídricos de Cuenca</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29. Sesiones de los Consejos de Recursos Hídricos de Cuenca</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30. Secretaría Técnica y Grupos de Trabajo</a:t>
            </a:r>
          </a:p>
          <a:p>
            <a:pPr marL="0" indent="0">
              <a:buNone/>
            </a:pPr>
            <a:r>
              <a:rPr lang="es-PE" sz="1900" dirty="0">
                <a:latin typeface="Calibri" panose="020F0502020204030204" pitchFamily="34" charset="0"/>
                <a:cs typeface="Calibri" panose="020F0502020204030204" pitchFamily="34" charset="0"/>
              </a:rPr>
              <a:t> </a:t>
            </a:r>
            <a:r>
              <a:rPr lang="es-PE" sz="1900" dirty="0" smtClean="0">
                <a:latin typeface="Calibri" panose="020F0502020204030204" pitchFamily="34" charset="0"/>
                <a:cs typeface="Calibri" panose="020F0502020204030204" pitchFamily="34" charset="0"/>
              </a:rPr>
              <a:t>            art. 31. Funciones de los Consejos de Recursos Hídricos de Cuenca</a:t>
            </a:r>
          </a:p>
          <a:p>
            <a:pPr marL="0" indent="0">
              <a:buNone/>
            </a:pPr>
            <a:r>
              <a:rPr lang="es-PE" sz="1900" dirty="0" smtClean="0">
                <a:latin typeface="Calibri" panose="020F0502020204030204" pitchFamily="34" charset="0"/>
                <a:cs typeface="Calibri" panose="020F0502020204030204" pitchFamily="34" charset="0"/>
              </a:rPr>
              <a:t>             art. 32. Plan de Gestión de los Recursos Hídricos de Cuenca</a:t>
            </a:r>
          </a:p>
          <a:p>
            <a:pPr marL="0" indent="0">
              <a:buNone/>
            </a:pPr>
            <a:r>
              <a:rPr lang="es-PE" sz="1900" dirty="0" smtClean="0">
                <a:latin typeface="Calibri" panose="020F0502020204030204" pitchFamily="34" charset="0"/>
                <a:cs typeface="Calibri" panose="020F0502020204030204" pitchFamily="34" charset="0"/>
              </a:rPr>
              <a:t>- DS-005-2013-AG Modifica el Reglamento de la Ley de Recursos Hídricos en los Artículos 26.7 sobre caracterización de cuenca interregional  y 27.2 sobre la Presidencia del Consejo Interregional en forma rotativa.</a:t>
            </a:r>
          </a:p>
          <a:p>
            <a:pPr marL="0" indent="0">
              <a:buNone/>
            </a:pPr>
            <a:r>
              <a:rPr lang="es-PE" sz="2100" dirty="0" smtClean="0">
                <a:latin typeface="Calibri" panose="020F0502020204030204" pitchFamily="34" charset="0"/>
                <a:cs typeface="Calibri" panose="020F0502020204030204" pitchFamily="34" charset="0"/>
              </a:rPr>
              <a:t>              </a:t>
            </a:r>
            <a:endParaRPr lang="es-PE" sz="2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8419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612" y="263691"/>
            <a:ext cx="8484433" cy="6376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283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524000" y="1219201"/>
            <a:ext cx="184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200">
                <a:solidFill>
                  <a:schemeClr val="tx1"/>
                </a:solidFill>
                <a:latin typeface="Garamond" panose="02020404030301010803" pitchFamily="18" charset="0"/>
              </a:defRPr>
            </a:lvl1pPr>
            <a:lvl2pPr marL="742950" indent="-285750" eaLnBrk="0" hangingPunct="0">
              <a:defRPr sz="1200">
                <a:solidFill>
                  <a:schemeClr val="tx1"/>
                </a:solidFill>
                <a:latin typeface="Garamond" panose="02020404030301010803" pitchFamily="18" charset="0"/>
              </a:defRPr>
            </a:lvl2pPr>
            <a:lvl3pPr marL="1143000" indent="-228600" eaLnBrk="0" hangingPunct="0">
              <a:defRPr sz="1200">
                <a:solidFill>
                  <a:schemeClr val="tx1"/>
                </a:solidFill>
                <a:latin typeface="Garamond" panose="02020404030301010803" pitchFamily="18" charset="0"/>
              </a:defRPr>
            </a:lvl3pPr>
            <a:lvl4pPr marL="1600200" indent="-228600" eaLnBrk="0" hangingPunct="0">
              <a:defRPr sz="1200">
                <a:solidFill>
                  <a:schemeClr val="tx1"/>
                </a:solidFill>
                <a:latin typeface="Garamond" panose="02020404030301010803" pitchFamily="18" charset="0"/>
              </a:defRPr>
            </a:lvl4pPr>
            <a:lvl5pPr marL="2057400" indent="-228600" eaLnBrk="0" hangingPunct="0">
              <a:defRPr sz="1200">
                <a:solidFill>
                  <a:schemeClr val="tx1"/>
                </a:solidFill>
                <a:latin typeface="Garamond" panose="02020404030301010803" pitchFamily="18" charset="0"/>
              </a:defRPr>
            </a:lvl5pPr>
            <a:lvl6pPr marL="2514600" indent="-228600" eaLnBrk="0" fontAlgn="base" hangingPunct="0">
              <a:spcBef>
                <a:spcPct val="0"/>
              </a:spcBef>
              <a:spcAft>
                <a:spcPct val="0"/>
              </a:spcAft>
              <a:defRPr sz="1200">
                <a:solidFill>
                  <a:schemeClr val="tx1"/>
                </a:solidFill>
                <a:latin typeface="Garamond" panose="02020404030301010803" pitchFamily="18" charset="0"/>
              </a:defRPr>
            </a:lvl6pPr>
            <a:lvl7pPr marL="2971800" indent="-228600" eaLnBrk="0" fontAlgn="base" hangingPunct="0">
              <a:spcBef>
                <a:spcPct val="0"/>
              </a:spcBef>
              <a:spcAft>
                <a:spcPct val="0"/>
              </a:spcAft>
              <a:defRPr sz="1200">
                <a:solidFill>
                  <a:schemeClr val="tx1"/>
                </a:solidFill>
                <a:latin typeface="Garamond" panose="02020404030301010803" pitchFamily="18" charset="0"/>
              </a:defRPr>
            </a:lvl7pPr>
            <a:lvl8pPr marL="3429000" indent="-228600" eaLnBrk="0" fontAlgn="base" hangingPunct="0">
              <a:spcBef>
                <a:spcPct val="0"/>
              </a:spcBef>
              <a:spcAft>
                <a:spcPct val="0"/>
              </a:spcAft>
              <a:defRPr sz="1200">
                <a:solidFill>
                  <a:schemeClr val="tx1"/>
                </a:solidFill>
                <a:latin typeface="Garamond" panose="02020404030301010803" pitchFamily="18" charset="0"/>
              </a:defRPr>
            </a:lvl8pPr>
            <a:lvl9pPr marL="3886200" indent="-228600" eaLnBrk="0" fontAlgn="base" hangingPunct="0">
              <a:spcBef>
                <a:spcPct val="0"/>
              </a:spcBef>
              <a:spcAft>
                <a:spcPct val="0"/>
              </a:spcAft>
              <a:defRPr sz="1200">
                <a:solidFill>
                  <a:schemeClr val="tx1"/>
                </a:solidFill>
                <a:latin typeface="Garamond" panose="02020404030301010803" pitchFamily="18" charset="0"/>
              </a:defRPr>
            </a:lvl9pPr>
          </a:lstStyle>
          <a:p>
            <a:pPr eaLnBrk="1" hangingPunct="1"/>
            <a:endParaRPr lang="es-PE" altLang="es-PE">
              <a:solidFill>
                <a:srgbClr val="000000"/>
              </a:solidFill>
            </a:endParaRPr>
          </a:p>
        </p:txBody>
      </p:sp>
      <p:graphicFrame>
        <p:nvGraphicFramePr>
          <p:cNvPr id="352434" name="Group 178"/>
          <p:cNvGraphicFramePr>
            <a:graphicFrameLocks noGrp="1"/>
          </p:cNvGraphicFramePr>
          <p:nvPr>
            <p:extLst>
              <p:ext uri="{D42A27DB-BD31-4B8C-83A1-F6EECF244321}">
                <p14:modId xmlns:p14="http://schemas.microsoft.com/office/powerpoint/2010/main" val="2410510693"/>
              </p:ext>
            </p:extLst>
          </p:nvPr>
        </p:nvGraphicFramePr>
        <p:xfrm>
          <a:off x="3162925" y="209862"/>
          <a:ext cx="8739264" cy="6460762"/>
        </p:xfrm>
        <a:graphic>
          <a:graphicData uri="http://schemas.openxmlformats.org/drawingml/2006/table">
            <a:tbl>
              <a:tblPr/>
              <a:tblGrid>
                <a:gridCol w="4369632"/>
                <a:gridCol w="2133787"/>
                <a:gridCol w="2235845"/>
              </a:tblGrid>
              <a:tr h="403797">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smtClean="0">
                          <a:ln>
                            <a:noFill/>
                          </a:ln>
                          <a:solidFill>
                            <a:srgbClr val="800000"/>
                          </a:solidFill>
                          <a:effectLst/>
                          <a:latin typeface="Arial" charset="0"/>
                          <a:ea typeface="Times New Roman" pitchFamily="18" charset="0"/>
                          <a:cs typeface="Arial" charset="0"/>
                        </a:rPr>
                        <a:t>ACTOS DEL CRHC - LRH</a:t>
                      </a:r>
                      <a:endParaRPr kumimoji="0" lang="es-ES"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FF00"/>
                    </a:solidFill>
                  </a:tcPr>
                </a:tc>
                <a:tc hMerge="1">
                  <a:txBody>
                    <a:bodyPr/>
                    <a:lstStyle/>
                    <a:p>
                      <a:endParaRPr lang="es-PE"/>
                    </a:p>
                  </a:txBody>
                  <a:tcPr/>
                </a:tc>
                <a:tc hMerge="1">
                  <a:txBody>
                    <a:bodyPr/>
                    <a:lstStyle/>
                    <a:p>
                      <a:endParaRPr lang="es-PE"/>
                    </a:p>
                  </a:txBody>
                  <a:tcPr/>
                </a:tc>
              </a:tr>
              <a:tr h="33649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CRHC EMITE OPINIÓN PARA:</a:t>
                      </a:r>
                      <a:endParaRPr kumimoji="0" lang="es-ES" sz="14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ANA COORDINA CON EL CRHC EN:</a:t>
                      </a:r>
                      <a:endParaRPr kumimoji="0" lang="es-ES" sz="14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hMerge="1">
                  <a:txBody>
                    <a:bodyPr/>
                    <a:lstStyle/>
                    <a:p>
                      <a:endParaRPr lang="es-PE"/>
                    </a:p>
                  </a:txBody>
                  <a:tcPr/>
                </a:tc>
              </a:tr>
              <a:tr h="504747">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Otorgar licencias y permisos de usos de agua [47; 58]</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rowSpan="2" gridSpan="2">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Control, supervisión y fiscalización del cumplimiento de normas de calidad de agua según ECA [76]</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rowSpan="2" hMerge="1">
                  <a:txBody>
                    <a:bodyPr/>
                    <a:lstStyle/>
                    <a:p>
                      <a:endParaRPr lang="es-PE"/>
                    </a:p>
                  </a:txBody>
                  <a:tcPr/>
                </a:tc>
              </a:tr>
              <a:tr h="302849">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Otorgar licencias provisionales [52]</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gridSpan="2" vMerge="1">
                  <a:txBody>
                    <a:bodyPr/>
                    <a:lstStyle/>
                    <a:p>
                      <a:endParaRPr lang="es-PE"/>
                    </a:p>
                  </a:txBody>
                  <a:tcPr/>
                </a:tc>
                <a:tc hMerge="1" vMerge="1">
                  <a:txBody>
                    <a:bodyPr/>
                    <a:lstStyle/>
                    <a:p>
                      <a:endParaRPr lang="es-PE"/>
                    </a:p>
                  </a:txBody>
                  <a:tcPr/>
                </a:tc>
              </a:tr>
              <a:tr h="504747">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Promover reversión de excedentes de agua [49]</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smtClean="0">
                          <a:ln>
                            <a:noFill/>
                          </a:ln>
                          <a:solidFill>
                            <a:schemeClr val="bg2"/>
                          </a:solidFill>
                          <a:effectLst/>
                          <a:latin typeface="Arial" charset="0"/>
                          <a:ea typeface="Times New Roman" pitchFamily="18" charset="0"/>
                          <a:cs typeface="Arial" charset="0"/>
                        </a:rPr>
                        <a:t>Incentivos a quienes prevengan contaminación del agua [84]</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hMerge="1">
                  <a:txBody>
                    <a:bodyPr/>
                    <a:lstStyle/>
                    <a:p>
                      <a:endParaRPr lang="es-PE"/>
                    </a:p>
                  </a:txBody>
                  <a:tcPr/>
                </a:tc>
              </a:tr>
              <a:tr h="504747">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Prioridad ante 2 o más solicitudes para un mismo uso [55]</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Promocionar mecanismos protección de cuenca [84]</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hMerge="1">
                  <a:txBody>
                    <a:bodyPr/>
                    <a:lstStyle/>
                    <a:p>
                      <a:endParaRPr lang="es-PE"/>
                    </a:p>
                  </a:txBody>
                  <a:tcPr/>
                </a:tc>
              </a:tr>
              <a:tr h="504747">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Velar por la protección del agua [75]</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Planes de prevención y atención desastres en infraestructura hidráulica [106]</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hMerge="1">
                  <a:txBody>
                    <a:bodyPr/>
                    <a:lstStyle/>
                    <a:p>
                      <a:endParaRPr lang="es-PE"/>
                    </a:p>
                  </a:txBody>
                  <a:tcPr/>
                </a:tc>
              </a:tr>
              <a:tr h="5720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CRHC PARTICIPA EN:</a:t>
                      </a:r>
                      <a:endParaRPr kumimoji="0" lang="es-ES" sz="14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CRHC EN CONCORDANCIA CON LA ANA:</a:t>
                      </a:r>
                      <a:endParaRPr kumimoji="0" lang="es-ES" sz="14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hMerge="1">
                  <a:txBody>
                    <a:bodyPr/>
                    <a:lstStyle/>
                    <a:p>
                      <a:endParaRPr lang="es-PE"/>
                    </a:p>
                  </a:txBody>
                  <a:tcPr/>
                </a:tc>
              </a:tr>
              <a:tr h="706646">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El otorgamiento de derechos de uso de agua, según corresponda [44]</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Aprueba ejecución de obras de infraestructura pública o privada en cauces y cuerpos de agua naturales y artificiales y bienes asociados [104]</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hMerge="1">
                  <a:txBody>
                    <a:bodyPr/>
                    <a:lstStyle/>
                    <a:p>
                      <a:endParaRPr lang="es-PE"/>
                    </a:p>
                  </a:txBody>
                  <a:tcPr/>
                </a:tc>
              </a:tr>
              <a:tr h="504747">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CRHC APRUEBA CON LA ANA:</a:t>
                      </a:r>
                      <a:endParaRPr kumimoji="0" lang="es-ES" sz="12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EL CONSEJO DE RECURSOS HÍDRICOS DE CUENCA:</a:t>
                      </a:r>
                      <a:endParaRPr kumimoji="0" lang="es-ES" sz="12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hMerge="1">
                  <a:txBody>
                    <a:bodyPr/>
                    <a:lstStyle/>
                    <a:p>
                      <a:endParaRPr lang="es-PE"/>
                    </a:p>
                  </a:txBody>
                  <a:tcPr/>
                </a:tc>
              </a:tr>
              <a:tr h="302849">
                <a:tc vMerge="1">
                  <a:txBody>
                    <a:bodyPr/>
                    <a:lstStyle/>
                    <a:p>
                      <a:endParaRPr lang="es-PE"/>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EJERCE</a:t>
                      </a:r>
                      <a:endParaRPr kumimoji="0" lang="es-ES" sz="12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C00000"/>
                          </a:solidFill>
                          <a:effectLst/>
                          <a:latin typeface="Zurich Blk BT" pitchFamily="34" charset="0"/>
                          <a:ea typeface="Times New Roman" pitchFamily="18" charset="0"/>
                          <a:cs typeface="Arial" charset="0"/>
                        </a:rPr>
                        <a:t>INSTRUYE</a:t>
                      </a:r>
                      <a:endParaRPr kumimoji="0" lang="es-ES" sz="1200" b="1" i="0" u="none" strike="noStrike" cap="none" normalizeH="0" baseline="0" dirty="0" smtClean="0">
                        <a:ln>
                          <a:noFill/>
                        </a:ln>
                        <a:solidFill>
                          <a:srgbClr val="C00000"/>
                        </a:solidFill>
                        <a:effectLst/>
                        <a:latin typeface="Arial" charset="0"/>
                        <a:ea typeface="Times New Roman" pitchFamily="18" charset="0"/>
                        <a:cs typeface="Arial"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CC99"/>
                    </a:solidFill>
                  </a:tcPr>
                </a:tc>
              </a:tr>
              <a:tr h="1312342">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El uso del agua para los fines de la defensa nacional como excepción de la Ley de Recursos Hídricos [10ª DCF]</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Vigilancia y fiscalización para prevenir y combatir efectos de contaminación del mar, ríos y lagos [75]</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c>
                  <a:txBody>
                    <a:bodyPr/>
                    <a:lstStyle/>
                    <a:p>
                      <a:pPr marL="0" marR="0" lvl="0" indent="0" algn="just" defTabSz="914400" rtl="0" eaLnBrk="1" fontAlgn="base" latinLnBrk="0" hangingPunct="1">
                        <a:lnSpc>
                          <a:spcPct val="100000"/>
                        </a:lnSpc>
                        <a:spcBef>
                          <a:spcPct val="0"/>
                        </a:spcBef>
                        <a:spcAft>
                          <a:spcPct val="0"/>
                        </a:spcAft>
                        <a:buClrTx/>
                        <a:buSzTx/>
                        <a:buFont typeface="Symbol" pitchFamily="18" charset="2"/>
                        <a:buChar char=""/>
                        <a:tabLst/>
                      </a:pPr>
                      <a:r>
                        <a:rPr kumimoji="0" lang="es-ES" sz="1200" b="0" i="0" u="none" strike="noStrike" cap="none" normalizeH="0" baseline="0" dirty="0" err="1" smtClean="0">
                          <a:ln>
                            <a:noFill/>
                          </a:ln>
                          <a:solidFill>
                            <a:schemeClr val="bg2"/>
                          </a:solidFill>
                          <a:effectLst/>
                          <a:latin typeface="Arial" charset="0"/>
                          <a:ea typeface="Times New Roman" pitchFamily="18" charset="0"/>
                          <a:cs typeface="Arial" charset="0"/>
                        </a:rPr>
                        <a:t>Reuso</a:t>
                      </a:r>
                      <a:r>
                        <a:rPr kumimoji="0" lang="es-ES" sz="1200" b="0" i="0" u="none" strike="noStrike" cap="none" normalizeH="0" baseline="0" dirty="0" smtClean="0">
                          <a:ln>
                            <a:noFill/>
                          </a:ln>
                          <a:solidFill>
                            <a:schemeClr val="bg2"/>
                          </a:solidFill>
                          <a:effectLst/>
                          <a:latin typeface="Arial" charset="0"/>
                          <a:ea typeface="Times New Roman" pitchFamily="18" charset="0"/>
                          <a:cs typeface="Arial" charset="0"/>
                        </a:rPr>
                        <a:t> de agua residual tratada [82]</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CFFFF"/>
                    </a:solidFill>
                  </a:tcPr>
                </a:tc>
              </a:tr>
            </a:tbl>
          </a:graphicData>
        </a:graphic>
      </p:graphicFrame>
      <p:sp>
        <p:nvSpPr>
          <p:cNvPr id="13356" name="Rectangle 179"/>
          <p:cNvSpPr>
            <a:spLocks noChangeArrowheads="1"/>
          </p:cNvSpPr>
          <p:nvPr/>
        </p:nvSpPr>
        <p:spPr bwMode="auto">
          <a:xfrm>
            <a:off x="1524000" y="5638801"/>
            <a:ext cx="184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200">
                <a:solidFill>
                  <a:schemeClr val="tx1"/>
                </a:solidFill>
                <a:latin typeface="Garamond" panose="02020404030301010803" pitchFamily="18" charset="0"/>
              </a:defRPr>
            </a:lvl1pPr>
            <a:lvl2pPr marL="742950" indent="-285750" eaLnBrk="0" hangingPunct="0">
              <a:defRPr sz="1200">
                <a:solidFill>
                  <a:schemeClr val="tx1"/>
                </a:solidFill>
                <a:latin typeface="Garamond" panose="02020404030301010803" pitchFamily="18" charset="0"/>
              </a:defRPr>
            </a:lvl2pPr>
            <a:lvl3pPr marL="1143000" indent="-228600" eaLnBrk="0" hangingPunct="0">
              <a:defRPr sz="1200">
                <a:solidFill>
                  <a:schemeClr val="tx1"/>
                </a:solidFill>
                <a:latin typeface="Garamond" panose="02020404030301010803" pitchFamily="18" charset="0"/>
              </a:defRPr>
            </a:lvl3pPr>
            <a:lvl4pPr marL="1600200" indent="-228600" eaLnBrk="0" hangingPunct="0">
              <a:defRPr sz="1200">
                <a:solidFill>
                  <a:schemeClr val="tx1"/>
                </a:solidFill>
                <a:latin typeface="Garamond" panose="02020404030301010803" pitchFamily="18" charset="0"/>
              </a:defRPr>
            </a:lvl4pPr>
            <a:lvl5pPr marL="2057400" indent="-228600" eaLnBrk="0" hangingPunct="0">
              <a:defRPr sz="1200">
                <a:solidFill>
                  <a:schemeClr val="tx1"/>
                </a:solidFill>
                <a:latin typeface="Garamond" panose="02020404030301010803" pitchFamily="18" charset="0"/>
              </a:defRPr>
            </a:lvl5pPr>
            <a:lvl6pPr marL="2514600" indent="-228600" eaLnBrk="0" fontAlgn="base" hangingPunct="0">
              <a:spcBef>
                <a:spcPct val="0"/>
              </a:spcBef>
              <a:spcAft>
                <a:spcPct val="0"/>
              </a:spcAft>
              <a:defRPr sz="1200">
                <a:solidFill>
                  <a:schemeClr val="tx1"/>
                </a:solidFill>
                <a:latin typeface="Garamond" panose="02020404030301010803" pitchFamily="18" charset="0"/>
              </a:defRPr>
            </a:lvl6pPr>
            <a:lvl7pPr marL="2971800" indent="-228600" eaLnBrk="0" fontAlgn="base" hangingPunct="0">
              <a:spcBef>
                <a:spcPct val="0"/>
              </a:spcBef>
              <a:spcAft>
                <a:spcPct val="0"/>
              </a:spcAft>
              <a:defRPr sz="1200">
                <a:solidFill>
                  <a:schemeClr val="tx1"/>
                </a:solidFill>
                <a:latin typeface="Garamond" panose="02020404030301010803" pitchFamily="18" charset="0"/>
              </a:defRPr>
            </a:lvl7pPr>
            <a:lvl8pPr marL="3429000" indent="-228600" eaLnBrk="0" fontAlgn="base" hangingPunct="0">
              <a:spcBef>
                <a:spcPct val="0"/>
              </a:spcBef>
              <a:spcAft>
                <a:spcPct val="0"/>
              </a:spcAft>
              <a:defRPr sz="1200">
                <a:solidFill>
                  <a:schemeClr val="tx1"/>
                </a:solidFill>
                <a:latin typeface="Garamond" panose="02020404030301010803" pitchFamily="18" charset="0"/>
              </a:defRPr>
            </a:lvl8pPr>
            <a:lvl9pPr marL="3886200" indent="-228600" eaLnBrk="0" fontAlgn="base" hangingPunct="0">
              <a:spcBef>
                <a:spcPct val="0"/>
              </a:spcBef>
              <a:spcAft>
                <a:spcPct val="0"/>
              </a:spcAft>
              <a:defRPr sz="1200">
                <a:solidFill>
                  <a:schemeClr val="tx1"/>
                </a:solidFill>
                <a:latin typeface="Garamond" panose="02020404030301010803" pitchFamily="18" charset="0"/>
              </a:defRPr>
            </a:lvl9pPr>
          </a:lstStyle>
          <a:p>
            <a:pPr eaLnBrk="1" hangingPunct="1"/>
            <a:endParaRPr lang="es-PE" altLang="es-PE">
              <a:solidFill>
                <a:schemeClr val="bg2"/>
              </a:solidFill>
            </a:endParaRPr>
          </a:p>
        </p:txBody>
      </p:sp>
      <p:sp>
        <p:nvSpPr>
          <p:cNvPr id="2" name="CuadroTexto 1"/>
          <p:cNvSpPr txBox="1"/>
          <p:nvPr/>
        </p:nvSpPr>
        <p:spPr>
          <a:xfrm>
            <a:off x="218941" y="1352282"/>
            <a:ext cx="2959439" cy="1754326"/>
          </a:xfrm>
          <a:prstGeom prst="rect">
            <a:avLst/>
          </a:prstGeom>
          <a:noFill/>
        </p:spPr>
        <p:txBody>
          <a:bodyPr wrap="square" rtlCol="0">
            <a:spAutoFit/>
          </a:bodyPr>
          <a:lstStyle/>
          <a:p>
            <a:r>
              <a:rPr lang="es-PE" dirty="0" smtClean="0"/>
              <a:t>Reglamento de la Ley de Recursos Hídricos</a:t>
            </a:r>
          </a:p>
          <a:p>
            <a:endParaRPr lang="es-PE" dirty="0"/>
          </a:p>
          <a:p>
            <a:r>
              <a:rPr lang="es-PE" dirty="0" smtClean="0"/>
              <a:t>Art. 31. Funciones de los </a:t>
            </a:r>
          </a:p>
          <a:p>
            <a:r>
              <a:rPr lang="es-PE" dirty="0" smtClean="0"/>
              <a:t>Consejos de Recursos</a:t>
            </a:r>
          </a:p>
          <a:p>
            <a:r>
              <a:rPr lang="es-PE" dirty="0" smtClean="0"/>
              <a:t>Hídricos de Cuenca </a:t>
            </a:r>
            <a:endParaRPr lang="es-PE" dirty="0"/>
          </a:p>
        </p:txBody>
      </p:sp>
    </p:spTree>
    <p:extLst>
      <p:ext uri="{BB962C8B-B14F-4D97-AF65-F5344CB8AC3E}">
        <p14:creationId xmlns:p14="http://schemas.microsoft.com/office/powerpoint/2010/main" val="1570472949"/>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74754" y="224852"/>
            <a:ext cx="11392525" cy="6415791"/>
          </a:xfrm>
        </p:spPr>
        <p:txBody>
          <a:bodyPr/>
          <a:lstStyle/>
          <a:p>
            <a:pPr marL="0" indent="0">
              <a:buNone/>
            </a:pPr>
            <a:endParaRPr lang="es-PE" dirty="0" smtClean="0"/>
          </a:p>
          <a:p>
            <a:pPr marL="0" indent="0">
              <a:buNone/>
            </a:pPr>
            <a:r>
              <a:rPr lang="es-PE" sz="2400" b="1" dirty="0" smtClean="0">
                <a:latin typeface="Calibri" panose="020F0502020204030204" pitchFamily="34" charset="0"/>
                <a:cs typeface="Calibri" panose="020F0502020204030204" pitchFamily="34" charset="0"/>
              </a:rPr>
              <a:t>3. DEFINICIÓN Y OBJETIVOS</a:t>
            </a:r>
            <a:endParaRPr lang="es-PE" sz="2400" b="1" dirty="0">
              <a:latin typeface="Calibri" panose="020F0502020204030204" pitchFamily="34" charset="0"/>
              <a:cs typeface="Calibri" panose="020F0502020204030204" pitchFamily="34" charset="0"/>
            </a:endParaRPr>
          </a:p>
        </p:txBody>
      </p:sp>
      <p:sp>
        <p:nvSpPr>
          <p:cNvPr id="2" name="Rectángulo 1"/>
          <p:cNvSpPr/>
          <p:nvPr/>
        </p:nvSpPr>
        <p:spPr>
          <a:xfrm>
            <a:off x="644578" y="1454044"/>
            <a:ext cx="11122702" cy="4093428"/>
          </a:xfrm>
          <a:prstGeom prst="rect">
            <a:avLst/>
          </a:prstGeom>
        </p:spPr>
        <p:txBody>
          <a:bodyPr wrap="square">
            <a:spAutoFit/>
          </a:bodyPr>
          <a:lstStyle/>
          <a:p>
            <a:pPr lvl="0" algn="just" fontAlgn="base">
              <a:spcBef>
                <a:spcPct val="0"/>
              </a:spcBef>
              <a:spcAft>
                <a:spcPct val="0"/>
              </a:spcAft>
              <a:defRPr/>
            </a:pPr>
            <a:r>
              <a:rPr lang="es-MX" sz="2000" dirty="0">
                <a:latin typeface="Calibri"/>
                <a:cs typeface="Arial" panose="020B0604020202020204" pitchFamily="34" charset="0"/>
              </a:rPr>
              <a:t>Son órganos de naturaleza permanente, integrantes de la Autoridad Nacional del Agua, creados mediante Decreto Supremo, a iniciativa de los Gobiernos Regionales.</a:t>
            </a:r>
          </a:p>
          <a:p>
            <a:pPr lvl="0" algn="just" fontAlgn="base">
              <a:spcBef>
                <a:spcPct val="0"/>
              </a:spcBef>
              <a:spcAft>
                <a:spcPct val="0"/>
              </a:spcAft>
              <a:defRPr/>
            </a:pPr>
            <a:endParaRPr lang="es-PE" sz="2000" dirty="0">
              <a:latin typeface="Calibri"/>
              <a:cs typeface="Arial" panose="020B0604020202020204" pitchFamily="34" charset="0"/>
            </a:endParaRPr>
          </a:p>
          <a:p>
            <a:pPr lvl="0" algn="just" fontAlgn="base">
              <a:spcBef>
                <a:spcPct val="0"/>
              </a:spcBef>
              <a:spcAft>
                <a:spcPct val="0"/>
              </a:spcAft>
              <a:defRPr/>
            </a:pPr>
            <a:r>
              <a:rPr lang="es-PE" sz="2000" b="1" dirty="0">
                <a:latin typeface="Calibri"/>
                <a:cs typeface="Arial" panose="020B0604020202020204" pitchFamily="34" charset="0"/>
              </a:rPr>
              <a:t>Su propósito es </a:t>
            </a:r>
            <a:r>
              <a:rPr lang="es-MX" sz="2000" b="1" dirty="0">
                <a:latin typeface="Calibri"/>
                <a:cs typeface="Arial" panose="020B0604020202020204" pitchFamily="34" charset="0"/>
              </a:rPr>
              <a:t>lograr la participación activa y permanente de los gobiernos regionales, gobiernos locales, sociedad civil, organizaciones de usuarios de agua, comunidades campesinas, comunidades nativas, etc.</a:t>
            </a:r>
          </a:p>
          <a:p>
            <a:pPr lvl="0" algn="just" fontAlgn="base">
              <a:spcBef>
                <a:spcPct val="0"/>
              </a:spcBef>
              <a:spcAft>
                <a:spcPct val="0"/>
              </a:spcAft>
              <a:defRPr/>
            </a:pPr>
            <a:endParaRPr lang="es-MX" sz="2000" dirty="0">
              <a:latin typeface="Calibri"/>
              <a:cs typeface="Arial" panose="020B0604020202020204" pitchFamily="34" charset="0"/>
            </a:endParaRPr>
          </a:p>
          <a:p>
            <a:pPr lvl="0" algn="just" fontAlgn="base">
              <a:spcBef>
                <a:spcPct val="0"/>
              </a:spcBef>
              <a:spcAft>
                <a:spcPct val="0"/>
              </a:spcAft>
              <a:defRPr/>
            </a:pPr>
            <a:r>
              <a:rPr lang="es-MX" sz="2000" b="1" dirty="0">
                <a:latin typeface="Calibri"/>
                <a:cs typeface="Arial" panose="020B0604020202020204" pitchFamily="34" charset="0"/>
              </a:rPr>
              <a:t>Su finalidad es participar en la planificación, coordinación y concertación para el aprovechamiento sostenible de los recursos hídricos de las cuencas.</a:t>
            </a:r>
          </a:p>
          <a:p>
            <a:pPr lvl="0" algn="just" fontAlgn="base">
              <a:spcBef>
                <a:spcPct val="0"/>
              </a:spcBef>
              <a:spcAft>
                <a:spcPct val="0"/>
              </a:spcAft>
              <a:defRPr/>
            </a:pPr>
            <a:endParaRPr lang="es-MX" sz="2000" dirty="0">
              <a:latin typeface="Calibri"/>
              <a:cs typeface="Arial" panose="020B0604020202020204" pitchFamily="34" charset="0"/>
            </a:endParaRPr>
          </a:p>
          <a:p>
            <a:pPr lvl="0" algn="just" fontAlgn="base">
              <a:spcBef>
                <a:spcPct val="0"/>
              </a:spcBef>
              <a:spcAft>
                <a:spcPct val="0"/>
              </a:spcAft>
              <a:defRPr/>
            </a:pPr>
            <a:r>
              <a:rPr lang="es-PE" sz="2000" dirty="0">
                <a:latin typeface="Calibri"/>
                <a:cs typeface="Arial" panose="020B0604020202020204" pitchFamily="34" charset="0"/>
              </a:rPr>
              <a:t>Buscan la </a:t>
            </a:r>
            <a:r>
              <a:rPr lang="es-PE" sz="2000" u="sng" dirty="0">
                <a:latin typeface="Calibri"/>
                <a:cs typeface="Arial" panose="020B0604020202020204" pitchFamily="34" charset="0"/>
              </a:rPr>
              <a:t>concertación de actores del agua </a:t>
            </a:r>
            <a:r>
              <a:rPr lang="es-PE" sz="2000" dirty="0">
                <a:latin typeface="Calibri"/>
                <a:cs typeface="Arial" panose="020B0604020202020204" pitchFamily="34" charset="0"/>
              </a:rPr>
              <a:t>presentes en la cuenca utilizando mecanismos de consenso.</a:t>
            </a:r>
          </a:p>
          <a:p>
            <a:pPr lvl="0" algn="just" fontAlgn="base">
              <a:spcBef>
                <a:spcPct val="0"/>
              </a:spcBef>
              <a:spcAft>
                <a:spcPct val="0"/>
              </a:spcAft>
              <a:defRPr/>
            </a:pPr>
            <a:endParaRPr lang="es-MX" sz="2000" dirty="0">
              <a:latin typeface="Calibri"/>
              <a:cs typeface="Arial" panose="020B0604020202020204" pitchFamily="34" charset="0"/>
            </a:endParaRPr>
          </a:p>
          <a:p>
            <a:pPr lvl="0" algn="just" fontAlgn="base">
              <a:spcBef>
                <a:spcPct val="0"/>
              </a:spcBef>
              <a:spcAft>
                <a:spcPct val="0"/>
              </a:spcAft>
              <a:defRPr/>
            </a:pPr>
            <a:r>
              <a:rPr lang="es-MX" sz="2000" dirty="0">
                <a:latin typeface="Calibri"/>
                <a:cs typeface="Arial" panose="020B0604020202020204" pitchFamily="34" charset="0"/>
              </a:rPr>
              <a:t>Principal instrumento: Plan de Gestión de Recursos Hídricos de Cuencas.</a:t>
            </a:r>
            <a:endParaRPr lang="es-PE" sz="2000" dirty="0">
              <a:latin typeface="Calibri"/>
              <a:cs typeface="Arial" panose="020B0604020202020204" pitchFamily="34" charset="0"/>
            </a:endParaRPr>
          </a:p>
        </p:txBody>
      </p:sp>
    </p:spTree>
    <p:extLst>
      <p:ext uri="{BB962C8B-B14F-4D97-AF65-F5344CB8AC3E}">
        <p14:creationId xmlns:p14="http://schemas.microsoft.com/office/powerpoint/2010/main" val="1902763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305171" y="247339"/>
            <a:ext cx="8671961" cy="6438274"/>
          </a:xfrm>
          <a:prstGeom prst="rect">
            <a:avLst/>
          </a:prstGeom>
        </p:spPr>
      </p:pic>
    </p:spTree>
    <p:extLst>
      <p:ext uri="{BB962C8B-B14F-4D97-AF65-F5344CB8AC3E}">
        <p14:creationId xmlns:p14="http://schemas.microsoft.com/office/powerpoint/2010/main" val="1127669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9804" y="299804"/>
            <a:ext cx="11512446" cy="6310858"/>
          </a:xfrm>
        </p:spPr>
        <p:txBody>
          <a:bodyPr/>
          <a:lstStyle/>
          <a:p>
            <a:pPr marL="0" indent="0">
              <a:buNone/>
            </a:pPr>
            <a:r>
              <a:rPr lang="es-PE" sz="2400" b="1" dirty="0" smtClean="0">
                <a:latin typeface="Calibri" panose="020F0502020204030204" pitchFamily="34" charset="0"/>
                <a:cs typeface="Calibri" panose="020F0502020204030204" pitchFamily="34" charset="0"/>
              </a:rPr>
              <a:t>6. ESTADO ACTUAL DE LOS CONSEJOS DE RECURS</a:t>
            </a:r>
            <a:r>
              <a:rPr lang="es-PE" sz="2400" b="1" dirty="0">
                <a:latin typeface="Calibri" panose="020F0502020204030204" pitchFamily="34" charset="0"/>
                <a:cs typeface="Calibri" panose="020F0502020204030204" pitchFamily="34" charset="0"/>
              </a:rPr>
              <a:t>A</a:t>
            </a:r>
            <a:r>
              <a:rPr lang="es-PE" sz="2400" b="1" dirty="0" smtClean="0">
                <a:latin typeface="Calibri" panose="020F0502020204030204" pitchFamily="34" charset="0"/>
                <a:cs typeface="Calibri" panose="020F0502020204030204" pitchFamily="34" charset="0"/>
              </a:rPr>
              <a:t>OS HÍDRICOS DE CUENCA</a:t>
            </a:r>
            <a:endParaRPr lang="es-PE" sz="2400" b="1" dirty="0">
              <a:latin typeface="Calibri" panose="020F0502020204030204" pitchFamily="34" charset="0"/>
              <a:cs typeface="Calibri" panose="020F0502020204030204" pitchFamily="34" charset="0"/>
            </a:endParaRPr>
          </a:p>
          <a:p>
            <a:pPr marL="0" indent="0">
              <a:buNone/>
            </a:pPr>
            <a:r>
              <a:rPr lang="es-PE" sz="2400" b="1" dirty="0" smtClean="0">
                <a:latin typeface="Calibri" panose="020F0502020204030204" pitchFamily="34" charset="0"/>
                <a:cs typeface="Calibri" panose="020F0502020204030204" pitchFamily="34" charset="0"/>
              </a:rPr>
              <a:t>6.1 Consejos de Recursos Hídricos creados mediante  Decreto Supremo</a:t>
            </a:r>
            <a:endParaRPr lang="es-PE" sz="2400" b="1" dirty="0">
              <a:latin typeface="Calibri" panose="020F0502020204030204" pitchFamily="34" charset="0"/>
              <a:cs typeface="Calibri" panose="020F0502020204030204"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1033508834"/>
              </p:ext>
            </p:extLst>
          </p:nvPr>
        </p:nvGraphicFramePr>
        <p:xfrm>
          <a:off x="719527" y="1533936"/>
          <a:ext cx="9608696" cy="5134027"/>
        </p:xfrm>
        <a:graphic>
          <a:graphicData uri="http://schemas.openxmlformats.org/drawingml/2006/table">
            <a:tbl>
              <a:tblPr firstRow="1" firstCol="1" bandRow="1"/>
              <a:tblGrid>
                <a:gridCol w="1308786"/>
                <a:gridCol w="1906366"/>
                <a:gridCol w="4251515"/>
                <a:gridCol w="2142029"/>
              </a:tblGrid>
              <a:tr h="336976">
                <a:tc>
                  <a:txBody>
                    <a:bodyPr/>
                    <a:lstStyle/>
                    <a:p>
                      <a:pPr algn="ct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Consejo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Ámbito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Decreto Supremo de Creación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Observaciones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18956">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Tumbes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 Río Tumbes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DS-013-2012-AG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Denominado CRHC Piloto, cuenta con Plan de Gestión de </a:t>
                      </a:r>
                      <a:r>
                        <a:rPr lang="es-PE" sz="1400" b="1" cap="none" spc="0" dirty="0" smtClean="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Recursos </a:t>
                      </a: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Hídricos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63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Chira Piura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Cuencas de los ríos Chira y Piura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DS-006-2011-AG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63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Chancay </a:t>
                      </a:r>
                    </a:p>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Lambayeque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 Chancay Lambayeque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DS-008-2013-AG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631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Chancay Huaral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Cuencas Chancay y Huaral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DS-004-2012-AG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631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Quilca Chili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Cuencas Quilca Chili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DS-003-2012-AG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63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Caplina Locumba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Cuencas Caplina y Locumba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DS-005-2013-AG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63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Chillón Rímac</a:t>
                      </a:r>
                    </a:p>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Lurín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Cuencas Chillón, Rímac y Lurín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DS-007-2016-MINAGRI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No cuenta con Secretario </a:t>
                      </a:r>
                      <a:r>
                        <a:rPr lang="es-PE" sz="1400" b="1" cap="none" spc="0" dirty="0" smtClean="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Técnico, ni Plan de</a:t>
                      </a:r>
                      <a:r>
                        <a:rPr lang="es-PE" sz="1400" b="1" cap="none" spc="0" baseline="0" dirty="0" smtClean="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Gestión de Recursos Hídricos</a:t>
                      </a:r>
                      <a:endPar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2639">
                <a:tc>
                  <a:txBody>
                    <a:bodyPr/>
                    <a:lstStyle/>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Jequetepeque</a:t>
                      </a:r>
                    </a:p>
                    <a:p>
                      <a:pPr>
                        <a:lnSpc>
                          <a:spcPct val="107000"/>
                        </a:lnSpc>
                        <a:spcAft>
                          <a:spcPts val="0"/>
                        </a:spcAft>
                      </a:pPr>
                      <a:r>
                        <a:rPr lang="es-PE" sz="1400" b="1" cap="none" spc="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Zaña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Cuencas </a:t>
                      </a:r>
                      <a:r>
                        <a:rPr lang="es-PE" sz="1400" b="1" cap="none" spc="0" dirty="0" err="1">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Jequetepeque</a:t>
                      </a: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y </a:t>
                      </a:r>
                      <a:r>
                        <a:rPr lang="es-PE" sz="1400" b="1" cap="none" spc="0" dirty="0" err="1">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Zaña</a:t>
                      </a:r>
                      <a:endPar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DS-016-2016-MINAGRI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s-PE" sz="1400" b="1" cap="none" spc="0"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868081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74754" y="239843"/>
            <a:ext cx="11527436" cy="6400799"/>
          </a:xfrm>
        </p:spPr>
        <p:txBody>
          <a:bodyPr/>
          <a:lstStyle/>
          <a:p>
            <a:pPr marL="0" indent="0">
              <a:buNone/>
            </a:pPr>
            <a:r>
              <a:rPr lang="es-PE" sz="2400" b="1" dirty="0" smtClean="0">
                <a:latin typeface="Calibri" panose="020F0502020204030204" pitchFamily="34" charset="0"/>
                <a:cs typeface="Calibri" panose="020F0502020204030204" pitchFamily="34" charset="0"/>
              </a:rPr>
              <a:t>6.2 Secretarios Técnicos de los Consejos de Recursos Hídricos de Cuenca</a:t>
            </a:r>
            <a:endParaRPr lang="es-PE" sz="2400" b="1" dirty="0">
              <a:latin typeface="Calibri" panose="020F0502020204030204" pitchFamily="34" charset="0"/>
              <a:cs typeface="Calibri" panose="020F0502020204030204" pitchFamily="34" charset="0"/>
            </a:endParaRPr>
          </a:p>
          <a:p>
            <a:pPr marL="0" indent="0">
              <a:buNone/>
            </a:pPr>
            <a:endParaRPr lang="es-PE" sz="2400" b="1" dirty="0">
              <a:latin typeface="Calibri" panose="020F0502020204030204" pitchFamily="34" charset="0"/>
              <a:cs typeface="Calibri" panose="020F0502020204030204" pitchFamily="34" charset="0"/>
            </a:endParaRPr>
          </a:p>
        </p:txBody>
      </p:sp>
      <p:graphicFrame>
        <p:nvGraphicFramePr>
          <p:cNvPr id="9" name="Tabla 8"/>
          <p:cNvGraphicFramePr>
            <a:graphicFrameLocks noGrp="1"/>
          </p:cNvGraphicFramePr>
          <p:nvPr>
            <p:extLst>
              <p:ext uri="{D42A27DB-BD31-4B8C-83A1-F6EECF244321}">
                <p14:modId xmlns:p14="http://schemas.microsoft.com/office/powerpoint/2010/main" val="1100725130"/>
              </p:ext>
            </p:extLst>
          </p:nvPr>
        </p:nvGraphicFramePr>
        <p:xfrm>
          <a:off x="1545466" y="1081824"/>
          <a:ext cx="8371265" cy="5558818"/>
        </p:xfrm>
        <a:graphic>
          <a:graphicData uri="http://schemas.openxmlformats.org/drawingml/2006/table">
            <a:tbl>
              <a:tblPr firstRow="1" firstCol="1" bandRow="1"/>
              <a:tblGrid>
                <a:gridCol w="1533073"/>
                <a:gridCol w="2233060"/>
                <a:gridCol w="2515027"/>
                <a:gridCol w="2090105"/>
              </a:tblGrid>
              <a:tr h="404976">
                <a:tc>
                  <a:txBody>
                    <a:bodyPr/>
                    <a:lstStyle/>
                    <a:p>
                      <a:pPr algn="ctr">
                        <a:lnSpc>
                          <a:spcPct val="107000"/>
                        </a:lnSpc>
                        <a:spcAft>
                          <a:spcPts val="0"/>
                        </a:spcAft>
                      </a:pPr>
                      <a:r>
                        <a:rPr lang="es-PE" sz="1600" b="1" dirty="0">
                          <a:effectLst/>
                          <a:latin typeface="Calibri" panose="020F0502020204030204" pitchFamily="34" charset="0"/>
                          <a:ea typeface="Calibri" panose="020F0502020204030204" pitchFamily="34" charset="0"/>
                          <a:cs typeface="Times New Roman" panose="02020603050405020304" pitchFamily="18" charset="0"/>
                        </a:rPr>
                        <a:t>Consejo</a:t>
                      </a:r>
                      <a:endParaRPr lang="es-P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PE" sz="1600" b="1">
                          <a:effectLst/>
                          <a:latin typeface="Calibri" panose="020F0502020204030204" pitchFamily="34" charset="0"/>
                          <a:ea typeface="Calibri" panose="020F0502020204030204" pitchFamily="34" charset="0"/>
                          <a:cs typeface="Times New Roman" panose="02020603050405020304" pitchFamily="18" charset="0"/>
                        </a:rPr>
                        <a:t>Ámbito</a:t>
                      </a:r>
                      <a:endParaRPr lang="es-P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PE" sz="1600" b="1">
                          <a:effectLst/>
                          <a:latin typeface="Calibri" panose="020F0502020204030204" pitchFamily="34" charset="0"/>
                          <a:ea typeface="Calibri" panose="020F0502020204030204" pitchFamily="34" charset="0"/>
                          <a:cs typeface="Times New Roman" panose="02020603050405020304" pitchFamily="18" charset="0"/>
                        </a:rPr>
                        <a:t>Secretario Técnico</a:t>
                      </a:r>
                      <a:endParaRPr lang="es-P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PE" sz="1600" b="1">
                          <a:effectLst/>
                          <a:latin typeface="Calibri" panose="020F0502020204030204" pitchFamily="34" charset="0"/>
                          <a:ea typeface="Calibri" panose="020F0502020204030204" pitchFamily="34" charset="0"/>
                          <a:cs typeface="Times New Roman" panose="02020603050405020304" pitchFamily="18" charset="0"/>
                        </a:rPr>
                        <a:t>Observaciones</a:t>
                      </a:r>
                      <a:endParaRPr lang="es-P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132">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Tumbes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Cuenca Río Tumbes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Freddy Chachi Molina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263">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Chira Piura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Cuencas de los ríos Chira y Piura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Fausto Asencio Díaz</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263">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Chancay </a:t>
                      </a:r>
                    </a:p>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Lambayeque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Cuenca Chancay Lambayeque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Víctor Ramírez Calderón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263">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Chancay Huaral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Cuencas Chancay y Huaral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Leonel Patiño Pimentel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132">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Quilca Chili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Cuencas Quilca Chili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Jesús Valencia Manchego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263">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Caplina Locumba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Cuencas Caplina y Locumba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Víctor Esquives Villegas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263">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Chillón Rímac</a:t>
                      </a:r>
                    </a:p>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Lurín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Cuencas Chillón, Rímac y Lurín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No tiene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Encargado Leonel Patiño Pimentel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263">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Jequetepeque</a:t>
                      </a:r>
                    </a:p>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Zaña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Cuencas Jequetepeque y Zaña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a:effectLst/>
                          <a:latin typeface="Calibri" panose="020F0502020204030204" pitchFamily="34" charset="0"/>
                          <a:ea typeface="Calibri" panose="020F0502020204030204" pitchFamily="34" charset="0"/>
                          <a:cs typeface="Times New Roman" panose="02020603050405020304" pitchFamily="18" charset="0"/>
                        </a:rPr>
                        <a:t>No tiene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PE" sz="1600" dirty="0">
                          <a:effectLst/>
                          <a:latin typeface="Calibri" panose="020F0502020204030204" pitchFamily="34" charset="0"/>
                          <a:ea typeface="Calibri" panose="020F0502020204030204" pitchFamily="34" charset="0"/>
                          <a:cs typeface="Times New Roman" panose="02020603050405020304" pitchFamily="18" charset="0"/>
                        </a:rPr>
                        <a:t>Encargado Víctor Ramírez Calderón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26588055"/>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Tema4">
  <a:themeElements>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a4" id="{96AE0432-1960-427D-995C-DD59B1CDE34C}" vid="{FD3E276D-95E9-4C47-AEFE-161473FEFAAB}"/>
    </a:ext>
  </a:extLst>
</a:theme>
</file>

<file path=ppt/theme/theme2.xml><?xml version="1.0" encoding="utf-8"?>
<a:theme xmlns:a="http://schemas.openxmlformats.org/drawingml/2006/main" name="1_Tema4">
  <a:themeElements>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a4" id="{96AE0432-1960-427D-995C-DD59B1CDE34C}" vid="{FD3E276D-95E9-4C47-AEFE-161473FEFAAB}"/>
    </a:ext>
  </a:extLst>
</a:theme>
</file>

<file path=ppt/theme/theme3.xml><?xml version="1.0" encoding="utf-8"?>
<a:theme xmlns:a="http://schemas.openxmlformats.org/drawingml/2006/main" name="2_Tema4">
  <a:themeElements>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a4" id="{96AE0432-1960-427D-995C-DD59B1CDE34C}" vid="{FD3E276D-95E9-4C47-AEFE-161473FEFAAB}"/>
    </a:ext>
  </a:extLst>
</a:theme>
</file>

<file path=ppt/theme/theme4.xml><?xml version="1.0" encoding="utf-8"?>
<a:theme xmlns:a="http://schemas.openxmlformats.org/drawingml/2006/main" name="3_Tema4">
  <a:themeElements>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a4" id="{96AE0432-1960-427D-995C-DD59B1CDE34C}" vid="{FD3E276D-95E9-4C47-AEFE-161473FEFAAB}"/>
    </a:ext>
  </a:extLst>
</a:theme>
</file>

<file path=ppt/theme/theme5.xml><?xml version="1.0" encoding="utf-8"?>
<a:theme xmlns:a="http://schemas.openxmlformats.org/drawingml/2006/main" name="4_Tema4">
  <a:themeElements>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a4" id="{96AE0432-1960-427D-995C-DD59B1CDE34C}" vid="{FD3E276D-95E9-4C47-AEFE-161473FEFAAB}"/>
    </a:ext>
  </a:extLst>
</a:theme>
</file>

<file path=ppt/theme/theme6.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Tema4</Template>
  <TotalTime>662</TotalTime>
  <Words>2080</Words>
  <Application>Microsoft Office PowerPoint</Application>
  <PresentationFormat>Panorámica</PresentationFormat>
  <Paragraphs>235</Paragraphs>
  <Slides>20</Slides>
  <Notes>0</Notes>
  <HiddenSlides>0</HiddenSlides>
  <MMClips>0</MMClips>
  <ScaleCrop>false</ScaleCrop>
  <HeadingPairs>
    <vt:vector size="6" baseType="variant">
      <vt:variant>
        <vt:lpstr>Fuentes usadas</vt:lpstr>
      </vt:variant>
      <vt:variant>
        <vt:i4>11</vt:i4>
      </vt:variant>
      <vt:variant>
        <vt:lpstr>Tema</vt:lpstr>
      </vt:variant>
      <vt:variant>
        <vt:i4>6</vt:i4>
      </vt:variant>
      <vt:variant>
        <vt:lpstr>Títulos de diapositiva</vt:lpstr>
      </vt:variant>
      <vt:variant>
        <vt:i4>20</vt:i4>
      </vt:variant>
    </vt:vector>
  </HeadingPairs>
  <TitlesOfParts>
    <vt:vector size="37" baseType="lpstr">
      <vt:lpstr>MS Gothic</vt:lpstr>
      <vt:lpstr>Arial</vt:lpstr>
      <vt:lpstr>Calibri</vt:lpstr>
      <vt:lpstr>Century Gothic</vt:lpstr>
      <vt:lpstr>Garamond</vt:lpstr>
      <vt:lpstr>Symbol</vt:lpstr>
      <vt:lpstr>Times New Roman</vt:lpstr>
      <vt:lpstr>Trebuchet MS</vt:lpstr>
      <vt:lpstr>Wingdings</vt:lpstr>
      <vt:lpstr>Wingdings 3</vt:lpstr>
      <vt:lpstr>Zurich Blk BT</vt:lpstr>
      <vt:lpstr>Tema4</vt:lpstr>
      <vt:lpstr>1_Tema4</vt:lpstr>
      <vt:lpstr>2_Tema4</vt:lpstr>
      <vt:lpstr>3_Tema4</vt:lpstr>
      <vt:lpstr>4_Tema4</vt:lpstr>
      <vt:lpstr>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GODOFREDO ROJAS</dc:creator>
  <cp:lastModifiedBy>USER</cp:lastModifiedBy>
  <cp:revision>50</cp:revision>
  <dcterms:created xsi:type="dcterms:W3CDTF">2017-04-22T02:29:07Z</dcterms:created>
  <dcterms:modified xsi:type="dcterms:W3CDTF">2017-05-03T17:11:46Z</dcterms:modified>
</cp:coreProperties>
</file>