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2" r:id="rId2"/>
    <p:sldId id="294" r:id="rId3"/>
    <p:sldId id="322" r:id="rId4"/>
    <p:sldId id="318" r:id="rId5"/>
    <p:sldId id="319" r:id="rId6"/>
    <p:sldId id="261" r:id="rId7"/>
    <p:sldId id="299" r:id="rId8"/>
    <p:sldId id="321" r:id="rId9"/>
    <p:sldId id="323" r:id="rId10"/>
    <p:sldId id="325" r:id="rId11"/>
    <p:sldId id="324" r:id="rId12"/>
    <p:sldId id="326" r:id="rId13"/>
    <p:sldId id="327" r:id="rId14"/>
    <p:sldId id="328" r:id="rId15"/>
    <p:sldId id="355" r:id="rId16"/>
    <p:sldId id="338" r:id="rId17"/>
    <p:sldId id="339" r:id="rId18"/>
    <p:sldId id="340" r:id="rId19"/>
    <p:sldId id="341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1" r:id="rId28"/>
    <p:sldId id="352" r:id="rId29"/>
    <p:sldId id="353" r:id="rId30"/>
    <p:sldId id="317" r:id="rId31"/>
    <p:sldId id="295" r:id="rId32"/>
    <p:sldId id="307" r:id="rId33"/>
    <p:sldId id="313" r:id="rId34"/>
    <p:sldId id="275" r:id="rId35"/>
    <p:sldId id="300" r:id="rId36"/>
    <p:sldId id="310" r:id="rId37"/>
    <p:sldId id="320" r:id="rId38"/>
    <p:sldId id="301" r:id="rId39"/>
    <p:sldId id="306" r:id="rId40"/>
    <p:sldId id="311" r:id="rId41"/>
    <p:sldId id="304" r:id="rId42"/>
  </p:sldIdLst>
  <p:sldSz cx="12192000" cy="6858000"/>
  <p:notesSz cx="6808788" cy="99409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4" Type="http://schemas.openxmlformats.org/officeDocument/2006/relationships/image" Target="../media/image59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image" Target="../media/image45.jpeg"/><Relationship Id="rId1" Type="http://schemas.openxmlformats.org/officeDocument/2006/relationships/image" Target="../media/image44.png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2D0C19-A88F-44FC-A29C-EDB3E7E47CB3}" type="doc">
      <dgm:prSet loTypeId="urn:microsoft.com/office/officeart/2005/8/layout/vList4#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PE"/>
        </a:p>
      </dgm:t>
    </dgm:pt>
    <dgm:pt modelId="{D674EF48-4D85-4794-A643-2BF4C02D72D0}">
      <dgm:prSet custT="1"/>
      <dgm:spPr/>
      <dgm:t>
        <a:bodyPr/>
        <a:lstStyle/>
        <a:p>
          <a:pPr rtl="0"/>
          <a:r>
            <a:rPr lang="es-PE" sz="2400" dirty="0" smtClean="0"/>
            <a:t>Múltiples presiones afectan la oferta hídrica para uso agropecuario  y otros usos.</a:t>
          </a:r>
          <a:endParaRPr lang="es-PE" sz="2400" dirty="0"/>
        </a:p>
      </dgm:t>
    </dgm:pt>
    <dgm:pt modelId="{8D9DDF20-2F24-4630-B047-3C690DBE6C20}" type="parTrans" cxnId="{87F30723-7A02-482A-9094-E30451989833}">
      <dgm:prSet/>
      <dgm:spPr/>
      <dgm:t>
        <a:bodyPr/>
        <a:lstStyle/>
        <a:p>
          <a:endParaRPr lang="es-PE" sz="2000"/>
        </a:p>
      </dgm:t>
    </dgm:pt>
    <dgm:pt modelId="{0F7B6706-3B62-41EB-8038-78D25EF2F682}" type="sibTrans" cxnId="{87F30723-7A02-482A-9094-E30451989833}">
      <dgm:prSet/>
      <dgm:spPr/>
      <dgm:t>
        <a:bodyPr/>
        <a:lstStyle/>
        <a:p>
          <a:endParaRPr lang="es-PE" sz="2000"/>
        </a:p>
      </dgm:t>
    </dgm:pt>
    <dgm:pt modelId="{5E70566E-E3BB-40E6-8A25-705EABB9199E}">
      <dgm:prSet custT="1"/>
      <dgm:spPr/>
      <dgm:t>
        <a:bodyPr/>
        <a:lstStyle/>
        <a:p>
          <a:pPr rtl="0"/>
          <a:r>
            <a:rPr lang="es-PE" sz="2400" dirty="0" smtClean="0"/>
            <a:t>Incrementa la demanda de agua por mayor consumo per cápita de la población y consumo de otros sectores.</a:t>
          </a:r>
          <a:endParaRPr lang="es-PE" sz="2400" dirty="0"/>
        </a:p>
      </dgm:t>
    </dgm:pt>
    <dgm:pt modelId="{3A7A5460-91D8-429C-9D6D-0396D502E8A7}" type="parTrans" cxnId="{C34D1EA6-C382-4BA0-8707-50CFF44CFF0E}">
      <dgm:prSet/>
      <dgm:spPr/>
      <dgm:t>
        <a:bodyPr/>
        <a:lstStyle/>
        <a:p>
          <a:endParaRPr lang="es-PE" sz="2000"/>
        </a:p>
      </dgm:t>
    </dgm:pt>
    <dgm:pt modelId="{005C2B02-F058-4725-A096-4EB1710D9FD4}" type="sibTrans" cxnId="{C34D1EA6-C382-4BA0-8707-50CFF44CFF0E}">
      <dgm:prSet/>
      <dgm:spPr/>
      <dgm:t>
        <a:bodyPr/>
        <a:lstStyle/>
        <a:p>
          <a:endParaRPr lang="es-PE" sz="2000"/>
        </a:p>
      </dgm:t>
    </dgm:pt>
    <dgm:pt modelId="{FC771BEE-4DEA-4D60-8E06-D91E500ED933}">
      <dgm:prSet custT="1"/>
      <dgm:spPr/>
      <dgm:t>
        <a:bodyPr/>
        <a:lstStyle/>
        <a:p>
          <a:pPr rtl="0"/>
          <a:r>
            <a:rPr lang="es-PE" sz="2400" dirty="0" smtClean="0"/>
            <a:t>Inseguridad hídrica para la población rural dedicada mayormente a la agricultura.</a:t>
          </a:r>
          <a:endParaRPr lang="es-PE" sz="2400" dirty="0"/>
        </a:p>
      </dgm:t>
    </dgm:pt>
    <dgm:pt modelId="{339BE37E-3C04-48BF-9AC8-5EF23D5BF4A4}" type="parTrans" cxnId="{D10A202B-06BC-41C4-BC8C-583606649DB2}">
      <dgm:prSet/>
      <dgm:spPr/>
      <dgm:t>
        <a:bodyPr/>
        <a:lstStyle/>
        <a:p>
          <a:endParaRPr lang="es-PE" sz="2000"/>
        </a:p>
      </dgm:t>
    </dgm:pt>
    <dgm:pt modelId="{80068E3D-8B46-42A8-87C2-4933236AC6E0}" type="sibTrans" cxnId="{D10A202B-06BC-41C4-BC8C-583606649DB2}">
      <dgm:prSet/>
      <dgm:spPr/>
      <dgm:t>
        <a:bodyPr/>
        <a:lstStyle/>
        <a:p>
          <a:endParaRPr lang="es-PE" sz="2000"/>
        </a:p>
      </dgm:t>
    </dgm:pt>
    <dgm:pt modelId="{40299411-E589-4F88-B1B9-9AC2D533FCFD}">
      <dgm:prSet custT="1"/>
      <dgm:spPr/>
      <dgm:t>
        <a:bodyPr/>
        <a:lstStyle/>
        <a:p>
          <a:pPr rtl="0"/>
          <a:r>
            <a:rPr lang="es-PE" sz="2400" dirty="0" smtClean="0"/>
            <a:t>El sector agropecuario es sensible a la variabilidad climática.</a:t>
          </a:r>
          <a:endParaRPr lang="es-PE" sz="2400" dirty="0"/>
        </a:p>
      </dgm:t>
    </dgm:pt>
    <dgm:pt modelId="{09A9A280-01D5-4635-95B1-63B1BE0CBCEB}" type="parTrans" cxnId="{B556559D-F07C-4923-B8B9-508FD385C821}">
      <dgm:prSet/>
      <dgm:spPr/>
      <dgm:t>
        <a:bodyPr/>
        <a:lstStyle/>
        <a:p>
          <a:endParaRPr lang="es-PE" sz="2000"/>
        </a:p>
      </dgm:t>
    </dgm:pt>
    <dgm:pt modelId="{631A7484-4A7D-4648-8043-D31208D5695F}" type="sibTrans" cxnId="{B556559D-F07C-4923-B8B9-508FD385C821}">
      <dgm:prSet/>
      <dgm:spPr/>
      <dgm:t>
        <a:bodyPr/>
        <a:lstStyle/>
        <a:p>
          <a:endParaRPr lang="es-PE" sz="2000"/>
        </a:p>
      </dgm:t>
    </dgm:pt>
    <dgm:pt modelId="{8478A066-E7D4-49BE-A6C0-E6C2903B3AF5}" type="pres">
      <dgm:prSet presAssocID="{ED2D0C19-A88F-44FC-A29C-EDB3E7E47CB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96720D3A-5D0E-473F-82FE-103F58E71090}" type="pres">
      <dgm:prSet presAssocID="{D674EF48-4D85-4794-A643-2BF4C02D72D0}" presName="comp" presStyleCnt="0"/>
      <dgm:spPr/>
    </dgm:pt>
    <dgm:pt modelId="{506880F8-EDB2-47C8-B1C1-17AAB7AFAEE3}" type="pres">
      <dgm:prSet presAssocID="{D674EF48-4D85-4794-A643-2BF4C02D72D0}" presName="box" presStyleLbl="node1" presStyleIdx="0" presStyleCnt="4" custLinFactNeighborX="-397" custLinFactNeighborY="1839"/>
      <dgm:spPr/>
      <dgm:t>
        <a:bodyPr/>
        <a:lstStyle/>
        <a:p>
          <a:endParaRPr lang="es-PE"/>
        </a:p>
      </dgm:t>
    </dgm:pt>
    <dgm:pt modelId="{7D3143D0-71F1-4C0E-A2E3-5A2243C42E29}" type="pres">
      <dgm:prSet presAssocID="{D674EF48-4D85-4794-A643-2BF4C02D72D0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s-PE"/>
        </a:p>
      </dgm:t>
    </dgm:pt>
    <dgm:pt modelId="{0E868F79-310F-433C-89B8-C9DD9854FD11}" type="pres">
      <dgm:prSet presAssocID="{D674EF48-4D85-4794-A643-2BF4C02D72D0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62D82D1-F3ED-416E-AEB5-EBADF7167516}" type="pres">
      <dgm:prSet presAssocID="{0F7B6706-3B62-41EB-8038-78D25EF2F682}" presName="spacer" presStyleCnt="0"/>
      <dgm:spPr/>
    </dgm:pt>
    <dgm:pt modelId="{BDB8D3F9-5C89-41EA-8124-9C0CA9D32090}" type="pres">
      <dgm:prSet presAssocID="{5E70566E-E3BB-40E6-8A25-705EABB9199E}" presName="comp" presStyleCnt="0"/>
      <dgm:spPr/>
    </dgm:pt>
    <dgm:pt modelId="{6E4205E3-BAF8-4FE1-BFBF-176EB532AFD5}" type="pres">
      <dgm:prSet presAssocID="{5E70566E-E3BB-40E6-8A25-705EABB9199E}" presName="box" presStyleLbl="node1" presStyleIdx="1" presStyleCnt="4"/>
      <dgm:spPr/>
      <dgm:t>
        <a:bodyPr/>
        <a:lstStyle/>
        <a:p>
          <a:endParaRPr lang="es-PE"/>
        </a:p>
      </dgm:t>
    </dgm:pt>
    <dgm:pt modelId="{51B8943F-404C-413A-9536-8BFC5BFE7399}" type="pres">
      <dgm:prSet presAssocID="{5E70566E-E3BB-40E6-8A25-705EABB9199E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s-PE"/>
        </a:p>
      </dgm:t>
    </dgm:pt>
    <dgm:pt modelId="{11642DF4-71FA-4252-8193-6DB1A56D8C90}" type="pres">
      <dgm:prSet presAssocID="{5E70566E-E3BB-40E6-8A25-705EABB9199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E59EB63-E76C-459B-BC5D-9E99E6C31582}" type="pres">
      <dgm:prSet presAssocID="{005C2B02-F058-4725-A096-4EB1710D9FD4}" presName="spacer" presStyleCnt="0"/>
      <dgm:spPr/>
    </dgm:pt>
    <dgm:pt modelId="{F291BB71-088C-4518-B572-06165672D50F}" type="pres">
      <dgm:prSet presAssocID="{FC771BEE-4DEA-4D60-8E06-D91E500ED933}" presName="comp" presStyleCnt="0"/>
      <dgm:spPr/>
    </dgm:pt>
    <dgm:pt modelId="{5EC56D26-AA93-4EE5-AAFF-67CE64E9F747}" type="pres">
      <dgm:prSet presAssocID="{FC771BEE-4DEA-4D60-8E06-D91E500ED933}" presName="box" presStyleLbl="node1" presStyleIdx="2" presStyleCnt="4"/>
      <dgm:spPr/>
      <dgm:t>
        <a:bodyPr/>
        <a:lstStyle/>
        <a:p>
          <a:endParaRPr lang="es-PE"/>
        </a:p>
      </dgm:t>
    </dgm:pt>
    <dgm:pt modelId="{BD159864-073B-4CD8-98C5-FEDA2E4C78D9}" type="pres">
      <dgm:prSet presAssocID="{FC771BEE-4DEA-4D60-8E06-D91E500ED933}" presName="img" presStyleLbl="fgImgPlace1" presStyleIdx="2" presStyleCnt="4" custLinFactY="100000" custLinFactNeighborX="-34736" custLinFactNeighborY="18724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  <dgm:t>
        <a:bodyPr/>
        <a:lstStyle/>
        <a:p>
          <a:endParaRPr lang="es-PE"/>
        </a:p>
      </dgm:t>
    </dgm:pt>
    <dgm:pt modelId="{2B4AEA91-9736-4B21-B0D6-DEE6AC272D5E}" type="pres">
      <dgm:prSet presAssocID="{FC771BEE-4DEA-4D60-8E06-D91E500ED933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BD8F738-41D6-4D2A-9C89-A246AF8A256F}" type="pres">
      <dgm:prSet presAssocID="{80068E3D-8B46-42A8-87C2-4933236AC6E0}" presName="spacer" presStyleCnt="0"/>
      <dgm:spPr/>
    </dgm:pt>
    <dgm:pt modelId="{59B0EB5E-9557-45B3-9B6D-2FB393D77202}" type="pres">
      <dgm:prSet presAssocID="{40299411-E589-4F88-B1B9-9AC2D533FCFD}" presName="comp" presStyleCnt="0"/>
      <dgm:spPr/>
    </dgm:pt>
    <dgm:pt modelId="{1B039EE9-5C9C-4587-842B-DB21EEC4C5A7}" type="pres">
      <dgm:prSet presAssocID="{40299411-E589-4F88-B1B9-9AC2D533FCFD}" presName="box" presStyleLbl="node1" presStyleIdx="3" presStyleCnt="4"/>
      <dgm:spPr/>
      <dgm:t>
        <a:bodyPr/>
        <a:lstStyle/>
        <a:p>
          <a:endParaRPr lang="es-PE"/>
        </a:p>
      </dgm:t>
    </dgm:pt>
    <dgm:pt modelId="{C9DD9A00-8470-420A-98D5-F503B2E89216}" type="pres">
      <dgm:prSet presAssocID="{40299411-E589-4F88-B1B9-9AC2D533FCFD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81CE931B-3B61-418E-A6FA-E106CFF3F576}" type="pres">
      <dgm:prSet presAssocID="{40299411-E589-4F88-B1B9-9AC2D533FCF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B556559D-F07C-4923-B8B9-508FD385C821}" srcId="{ED2D0C19-A88F-44FC-A29C-EDB3E7E47CB3}" destId="{40299411-E589-4F88-B1B9-9AC2D533FCFD}" srcOrd="3" destOrd="0" parTransId="{09A9A280-01D5-4635-95B1-63B1BE0CBCEB}" sibTransId="{631A7484-4A7D-4648-8043-D31208D5695F}"/>
    <dgm:cxn modelId="{C9F66C4B-E5A0-494B-B595-071BB8FAF97D}" type="presOf" srcId="{FC771BEE-4DEA-4D60-8E06-D91E500ED933}" destId="{5EC56D26-AA93-4EE5-AAFF-67CE64E9F747}" srcOrd="0" destOrd="0" presId="urn:microsoft.com/office/officeart/2005/8/layout/vList4#1"/>
    <dgm:cxn modelId="{436F7476-E0C5-4E5B-9926-FF21361EDD17}" type="presOf" srcId="{D674EF48-4D85-4794-A643-2BF4C02D72D0}" destId="{506880F8-EDB2-47C8-B1C1-17AAB7AFAEE3}" srcOrd="0" destOrd="0" presId="urn:microsoft.com/office/officeart/2005/8/layout/vList4#1"/>
    <dgm:cxn modelId="{C34D1EA6-C382-4BA0-8707-50CFF44CFF0E}" srcId="{ED2D0C19-A88F-44FC-A29C-EDB3E7E47CB3}" destId="{5E70566E-E3BB-40E6-8A25-705EABB9199E}" srcOrd="1" destOrd="0" parTransId="{3A7A5460-91D8-429C-9D6D-0396D502E8A7}" sibTransId="{005C2B02-F058-4725-A096-4EB1710D9FD4}"/>
    <dgm:cxn modelId="{35FA0B6E-3D15-4A43-83A9-952BDC65B5B4}" type="presOf" srcId="{ED2D0C19-A88F-44FC-A29C-EDB3E7E47CB3}" destId="{8478A066-E7D4-49BE-A6C0-E6C2903B3AF5}" srcOrd="0" destOrd="0" presId="urn:microsoft.com/office/officeart/2005/8/layout/vList4#1"/>
    <dgm:cxn modelId="{5516173A-1D13-4B92-A28F-6BFE065716D1}" type="presOf" srcId="{5E70566E-E3BB-40E6-8A25-705EABB9199E}" destId="{11642DF4-71FA-4252-8193-6DB1A56D8C90}" srcOrd="1" destOrd="0" presId="urn:microsoft.com/office/officeart/2005/8/layout/vList4#1"/>
    <dgm:cxn modelId="{78C9CAC5-903B-4ABE-9398-69F326358CAB}" type="presOf" srcId="{FC771BEE-4DEA-4D60-8E06-D91E500ED933}" destId="{2B4AEA91-9736-4B21-B0D6-DEE6AC272D5E}" srcOrd="1" destOrd="0" presId="urn:microsoft.com/office/officeart/2005/8/layout/vList4#1"/>
    <dgm:cxn modelId="{D10A202B-06BC-41C4-BC8C-583606649DB2}" srcId="{ED2D0C19-A88F-44FC-A29C-EDB3E7E47CB3}" destId="{FC771BEE-4DEA-4D60-8E06-D91E500ED933}" srcOrd="2" destOrd="0" parTransId="{339BE37E-3C04-48BF-9AC8-5EF23D5BF4A4}" sibTransId="{80068E3D-8B46-42A8-87C2-4933236AC6E0}"/>
    <dgm:cxn modelId="{31B2C0AF-E95B-4F84-9EF8-AFCE2D44D685}" type="presOf" srcId="{D674EF48-4D85-4794-A643-2BF4C02D72D0}" destId="{0E868F79-310F-433C-89B8-C9DD9854FD11}" srcOrd="1" destOrd="0" presId="urn:microsoft.com/office/officeart/2005/8/layout/vList4#1"/>
    <dgm:cxn modelId="{E5F217A4-4067-47FA-AD79-3B5944718475}" type="presOf" srcId="{40299411-E589-4F88-B1B9-9AC2D533FCFD}" destId="{81CE931B-3B61-418E-A6FA-E106CFF3F576}" srcOrd="1" destOrd="0" presId="urn:microsoft.com/office/officeart/2005/8/layout/vList4#1"/>
    <dgm:cxn modelId="{39FECDB6-226B-44A8-A5F2-B23053A8F506}" type="presOf" srcId="{40299411-E589-4F88-B1B9-9AC2D533FCFD}" destId="{1B039EE9-5C9C-4587-842B-DB21EEC4C5A7}" srcOrd="0" destOrd="0" presId="urn:microsoft.com/office/officeart/2005/8/layout/vList4#1"/>
    <dgm:cxn modelId="{4D06D490-EA0B-4F61-AE32-AE51188BB8DE}" type="presOf" srcId="{5E70566E-E3BB-40E6-8A25-705EABB9199E}" destId="{6E4205E3-BAF8-4FE1-BFBF-176EB532AFD5}" srcOrd="0" destOrd="0" presId="urn:microsoft.com/office/officeart/2005/8/layout/vList4#1"/>
    <dgm:cxn modelId="{87F30723-7A02-482A-9094-E30451989833}" srcId="{ED2D0C19-A88F-44FC-A29C-EDB3E7E47CB3}" destId="{D674EF48-4D85-4794-A643-2BF4C02D72D0}" srcOrd="0" destOrd="0" parTransId="{8D9DDF20-2F24-4630-B047-3C690DBE6C20}" sibTransId="{0F7B6706-3B62-41EB-8038-78D25EF2F682}"/>
    <dgm:cxn modelId="{1DC3FDBA-18CC-430B-B961-9EDD6EB05993}" type="presParOf" srcId="{8478A066-E7D4-49BE-A6C0-E6C2903B3AF5}" destId="{96720D3A-5D0E-473F-82FE-103F58E71090}" srcOrd="0" destOrd="0" presId="urn:microsoft.com/office/officeart/2005/8/layout/vList4#1"/>
    <dgm:cxn modelId="{E4B2098F-BAE5-4F69-A3F5-9F51D3A06470}" type="presParOf" srcId="{96720D3A-5D0E-473F-82FE-103F58E71090}" destId="{506880F8-EDB2-47C8-B1C1-17AAB7AFAEE3}" srcOrd="0" destOrd="0" presId="urn:microsoft.com/office/officeart/2005/8/layout/vList4#1"/>
    <dgm:cxn modelId="{41DC681C-AF7B-4990-B8D1-40F738CFF668}" type="presParOf" srcId="{96720D3A-5D0E-473F-82FE-103F58E71090}" destId="{7D3143D0-71F1-4C0E-A2E3-5A2243C42E29}" srcOrd="1" destOrd="0" presId="urn:microsoft.com/office/officeart/2005/8/layout/vList4#1"/>
    <dgm:cxn modelId="{D7C6969E-C442-474F-916C-36BB239DE46E}" type="presParOf" srcId="{96720D3A-5D0E-473F-82FE-103F58E71090}" destId="{0E868F79-310F-433C-89B8-C9DD9854FD11}" srcOrd="2" destOrd="0" presId="urn:microsoft.com/office/officeart/2005/8/layout/vList4#1"/>
    <dgm:cxn modelId="{8349BC19-9A93-446A-AFD9-CC3F4ED9C0B8}" type="presParOf" srcId="{8478A066-E7D4-49BE-A6C0-E6C2903B3AF5}" destId="{262D82D1-F3ED-416E-AEB5-EBADF7167516}" srcOrd="1" destOrd="0" presId="urn:microsoft.com/office/officeart/2005/8/layout/vList4#1"/>
    <dgm:cxn modelId="{F004734A-3E86-4DCA-8F87-68CA693920CE}" type="presParOf" srcId="{8478A066-E7D4-49BE-A6C0-E6C2903B3AF5}" destId="{BDB8D3F9-5C89-41EA-8124-9C0CA9D32090}" srcOrd="2" destOrd="0" presId="urn:microsoft.com/office/officeart/2005/8/layout/vList4#1"/>
    <dgm:cxn modelId="{1AA97F4E-A810-4135-95F3-55E88269705C}" type="presParOf" srcId="{BDB8D3F9-5C89-41EA-8124-9C0CA9D32090}" destId="{6E4205E3-BAF8-4FE1-BFBF-176EB532AFD5}" srcOrd="0" destOrd="0" presId="urn:microsoft.com/office/officeart/2005/8/layout/vList4#1"/>
    <dgm:cxn modelId="{CA340303-EBB4-4C47-8B13-4CD32BC2D34F}" type="presParOf" srcId="{BDB8D3F9-5C89-41EA-8124-9C0CA9D32090}" destId="{51B8943F-404C-413A-9536-8BFC5BFE7399}" srcOrd="1" destOrd="0" presId="urn:microsoft.com/office/officeart/2005/8/layout/vList4#1"/>
    <dgm:cxn modelId="{5D6F195D-0C6B-43A6-8E24-72491F1C67AF}" type="presParOf" srcId="{BDB8D3F9-5C89-41EA-8124-9C0CA9D32090}" destId="{11642DF4-71FA-4252-8193-6DB1A56D8C90}" srcOrd="2" destOrd="0" presId="urn:microsoft.com/office/officeart/2005/8/layout/vList4#1"/>
    <dgm:cxn modelId="{0BC4380B-1B9B-40FD-9B90-2A81CFC88734}" type="presParOf" srcId="{8478A066-E7D4-49BE-A6C0-E6C2903B3AF5}" destId="{0E59EB63-E76C-459B-BC5D-9E99E6C31582}" srcOrd="3" destOrd="0" presId="urn:microsoft.com/office/officeart/2005/8/layout/vList4#1"/>
    <dgm:cxn modelId="{37322935-0075-4E5A-B982-7E7E4DB31AB5}" type="presParOf" srcId="{8478A066-E7D4-49BE-A6C0-E6C2903B3AF5}" destId="{F291BB71-088C-4518-B572-06165672D50F}" srcOrd="4" destOrd="0" presId="urn:microsoft.com/office/officeart/2005/8/layout/vList4#1"/>
    <dgm:cxn modelId="{20788557-F3B2-4F61-B1DA-38A5B3E8D074}" type="presParOf" srcId="{F291BB71-088C-4518-B572-06165672D50F}" destId="{5EC56D26-AA93-4EE5-AAFF-67CE64E9F747}" srcOrd="0" destOrd="0" presId="urn:microsoft.com/office/officeart/2005/8/layout/vList4#1"/>
    <dgm:cxn modelId="{B3DB3A23-DF8E-4024-A4FB-C58A5CC38C09}" type="presParOf" srcId="{F291BB71-088C-4518-B572-06165672D50F}" destId="{BD159864-073B-4CD8-98C5-FEDA2E4C78D9}" srcOrd="1" destOrd="0" presId="urn:microsoft.com/office/officeart/2005/8/layout/vList4#1"/>
    <dgm:cxn modelId="{581795BC-3890-4B27-9057-1A9262712DE9}" type="presParOf" srcId="{F291BB71-088C-4518-B572-06165672D50F}" destId="{2B4AEA91-9736-4B21-B0D6-DEE6AC272D5E}" srcOrd="2" destOrd="0" presId="urn:microsoft.com/office/officeart/2005/8/layout/vList4#1"/>
    <dgm:cxn modelId="{F3CB5BD5-F76E-4DC7-B373-83AA783F755F}" type="presParOf" srcId="{8478A066-E7D4-49BE-A6C0-E6C2903B3AF5}" destId="{ABD8F738-41D6-4D2A-9C89-A246AF8A256F}" srcOrd="5" destOrd="0" presId="urn:microsoft.com/office/officeart/2005/8/layout/vList4#1"/>
    <dgm:cxn modelId="{3030E1EE-A290-4149-8B41-032CD0B3CCB2}" type="presParOf" srcId="{8478A066-E7D4-49BE-A6C0-E6C2903B3AF5}" destId="{59B0EB5E-9557-45B3-9B6D-2FB393D77202}" srcOrd="6" destOrd="0" presId="urn:microsoft.com/office/officeart/2005/8/layout/vList4#1"/>
    <dgm:cxn modelId="{040AA26C-F0A1-472E-B104-BCA598EC453B}" type="presParOf" srcId="{59B0EB5E-9557-45B3-9B6D-2FB393D77202}" destId="{1B039EE9-5C9C-4587-842B-DB21EEC4C5A7}" srcOrd="0" destOrd="0" presId="urn:microsoft.com/office/officeart/2005/8/layout/vList4#1"/>
    <dgm:cxn modelId="{F0042D93-EFD1-47B5-A6AC-F613BEC45323}" type="presParOf" srcId="{59B0EB5E-9557-45B3-9B6D-2FB393D77202}" destId="{C9DD9A00-8470-420A-98D5-F503B2E89216}" srcOrd="1" destOrd="0" presId="urn:microsoft.com/office/officeart/2005/8/layout/vList4#1"/>
    <dgm:cxn modelId="{82E29739-FA22-413B-ACC4-9DEC6945D9AA}" type="presParOf" srcId="{59B0EB5E-9557-45B3-9B6D-2FB393D77202}" destId="{81CE931B-3B61-418E-A6FA-E106CFF3F57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B2EF0A-0719-4573-9DE4-558C16DECDD9}" type="doc">
      <dgm:prSet loTypeId="urn:microsoft.com/office/officeart/2005/8/layout/hList7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PE"/>
        </a:p>
      </dgm:t>
    </dgm:pt>
    <dgm:pt modelId="{25CAFCAE-E004-4834-A953-8DF99F2B248C}">
      <dgm:prSet custT="1"/>
      <dgm:spPr/>
      <dgm:t>
        <a:bodyPr/>
        <a:lstStyle/>
        <a:p>
          <a:pPr rtl="0"/>
          <a:r>
            <a:rPr lang="es-PE" sz="2000" b="1" dirty="0" smtClean="0"/>
            <a:t>Política Nacional Agraria</a:t>
          </a:r>
          <a:r>
            <a:rPr lang="es-PE" sz="2000" dirty="0" smtClean="0"/>
            <a:t>, </a:t>
          </a:r>
        </a:p>
        <a:p>
          <a:pPr rtl="0"/>
          <a:r>
            <a:rPr lang="es-PE" sz="2000" dirty="0" smtClean="0"/>
            <a:t>Sobre el manejo sostenible de agua y suelo; y el desarrollo de capacidades</a:t>
          </a:r>
          <a:endParaRPr lang="es-PE" sz="2000" dirty="0"/>
        </a:p>
      </dgm:t>
    </dgm:pt>
    <dgm:pt modelId="{00A68E56-42C2-4A13-A222-F8CAB4E84067}" type="parTrans" cxnId="{5F3D09BA-5630-48A0-AB71-5C1E187D936E}">
      <dgm:prSet/>
      <dgm:spPr/>
      <dgm:t>
        <a:bodyPr/>
        <a:lstStyle/>
        <a:p>
          <a:endParaRPr lang="es-PE" sz="2400"/>
        </a:p>
      </dgm:t>
    </dgm:pt>
    <dgm:pt modelId="{D626C66E-6DAD-4D97-B473-FC22A427F2DD}" type="sibTrans" cxnId="{5F3D09BA-5630-48A0-AB71-5C1E187D936E}">
      <dgm:prSet/>
      <dgm:spPr/>
      <dgm:t>
        <a:bodyPr/>
        <a:lstStyle/>
        <a:p>
          <a:endParaRPr lang="es-PE" sz="2400"/>
        </a:p>
      </dgm:t>
    </dgm:pt>
    <dgm:pt modelId="{595C6D04-2352-4495-B345-1FE5FDE07828}">
      <dgm:prSet custT="1"/>
      <dgm:spPr/>
      <dgm:t>
        <a:bodyPr/>
        <a:lstStyle/>
        <a:p>
          <a:pPr rtl="0"/>
          <a:r>
            <a:rPr lang="es-PE" sz="2000" b="1" dirty="0" smtClean="0"/>
            <a:t>Estrategia Nacional de Agricultura Familiar</a:t>
          </a:r>
        </a:p>
        <a:p>
          <a:pPr rtl="0"/>
          <a:r>
            <a:rPr lang="es-PE" sz="2000" dirty="0" smtClean="0"/>
            <a:t>Sobre el manejo sostenible de manejo de recursos naturales frente al cambio climático.</a:t>
          </a:r>
          <a:endParaRPr lang="es-PE" sz="2000" dirty="0"/>
        </a:p>
      </dgm:t>
    </dgm:pt>
    <dgm:pt modelId="{68BACE88-55D2-4F62-88B6-378119CEC374}" type="parTrans" cxnId="{67AE9D73-B58D-4D81-923A-44944B099CEF}">
      <dgm:prSet/>
      <dgm:spPr/>
      <dgm:t>
        <a:bodyPr/>
        <a:lstStyle/>
        <a:p>
          <a:endParaRPr lang="es-PE" sz="2400"/>
        </a:p>
      </dgm:t>
    </dgm:pt>
    <dgm:pt modelId="{A3AAF944-9F90-4836-AB81-4EE9591AF12E}" type="sibTrans" cxnId="{67AE9D73-B58D-4D81-923A-44944B099CEF}">
      <dgm:prSet/>
      <dgm:spPr/>
      <dgm:t>
        <a:bodyPr/>
        <a:lstStyle/>
        <a:p>
          <a:endParaRPr lang="es-PE" sz="2400"/>
        </a:p>
      </dgm:t>
    </dgm:pt>
    <dgm:pt modelId="{EBEE2378-8764-443C-93E1-9B80D26CCA72}">
      <dgm:prSet custT="1"/>
      <dgm:spPr/>
      <dgm:t>
        <a:bodyPr/>
        <a:lstStyle/>
        <a:p>
          <a:pPr rtl="0"/>
          <a:r>
            <a:rPr lang="es-PE" sz="2000" b="1" dirty="0" smtClean="0"/>
            <a:t>Política y Estrategia Nacional de Recursos Hídricos</a:t>
          </a:r>
        </a:p>
        <a:p>
          <a:pPr rtl="0"/>
          <a:r>
            <a:rPr lang="es-PE" sz="2000" dirty="0" smtClean="0"/>
            <a:t>Sobre políticas de conservación de los ecosistemas y procesos hidrológicos (oferta y demanda)</a:t>
          </a:r>
          <a:endParaRPr lang="es-PE" sz="2000" dirty="0"/>
        </a:p>
      </dgm:t>
    </dgm:pt>
    <dgm:pt modelId="{EF8F03B7-5C63-4897-87A8-975E8AA0E6E6}" type="parTrans" cxnId="{68F3698B-341B-4B2A-B97A-AC63A1E98649}">
      <dgm:prSet/>
      <dgm:spPr/>
      <dgm:t>
        <a:bodyPr/>
        <a:lstStyle/>
        <a:p>
          <a:endParaRPr lang="es-PE" sz="2400"/>
        </a:p>
      </dgm:t>
    </dgm:pt>
    <dgm:pt modelId="{766389F6-E6AA-4ED5-8853-588542B011F8}" type="sibTrans" cxnId="{68F3698B-341B-4B2A-B97A-AC63A1E98649}">
      <dgm:prSet/>
      <dgm:spPr/>
      <dgm:t>
        <a:bodyPr/>
        <a:lstStyle/>
        <a:p>
          <a:endParaRPr lang="es-PE" sz="2400"/>
        </a:p>
      </dgm:t>
    </dgm:pt>
    <dgm:pt modelId="{D05F24F1-77D2-492E-AA50-76C3B5C5AFDF}">
      <dgm:prSet custT="1"/>
      <dgm:spPr/>
      <dgm:t>
        <a:bodyPr/>
        <a:lstStyle/>
        <a:p>
          <a:pPr rtl="0"/>
          <a:r>
            <a:rPr lang="es-PE" sz="2000" b="1" dirty="0" smtClean="0"/>
            <a:t>Estrategia Nacional y Plan de Seguridad Alimentaria</a:t>
          </a:r>
          <a:r>
            <a:rPr lang="es-PE" sz="2000" dirty="0" smtClean="0"/>
            <a:t> </a:t>
          </a:r>
        </a:p>
        <a:p>
          <a:pPr rtl="0"/>
          <a:r>
            <a:rPr lang="es-PE" sz="2000" b="1" dirty="0" smtClean="0"/>
            <a:t>Plan de Gestión de Riesgos y Adaptación al Cambio Climático del Sector Agrario</a:t>
          </a:r>
          <a:endParaRPr lang="es-PE" sz="2000" dirty="0"/>
        </a:p>
      </dgm:t>
    </dgm:pt>
    <dgm:pt modelId="{D4E59F6B-C4BC-4C0D-901A-15BDC403557F}" type="parTrans" cxnId="{177723B1-05ED-4468-A855-5984B11A3975}">
      <dgm:prSet/>
      <dgm:spPr/>
      <dgm:t>
        <a:bodyPr/>
        <a:lstStyle/>
        <a:p>
          <a:endParaRPr lang="es-PE" sz="2400"/>
        </a:p>
      </dgm:t>
    </dgm:pt>
    <dgm:pt modelId="{B12723C1-63DE-4D15-A475-10BB8DBE2AF2}" type="sibTrans" cxnId="{177723B1-05ED-4468-A855-5984B11A3975}">
      <dgm:prSet/>
      <dgm:spPr/>
      <dgm:t>
        <a:bodyPr/>
        <a:lstStyle/>
        <a:p>
          <a:endParaRPr lang="es-PE" sz="2400"/>
        </a:p>
      </dgm:t>
    </dgm:pt>
    <dgm:pt modelId="{FBD1E6DF-4BF8-4FF7-905A-B8A1E56AD1D5}" type="pres">
      <dgm:prSet presAssocID="{F1B2EF0A-0719-4573-9DE4-558C16DECD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493F98A0-5E6C-4563-9E14-CC4D2C5B8626}" type="pres">
      <dgm:prSet presAssocID="{F1B2EF0A-0719-4573-9DE4-558C16DECDD9}" presName="fgShape" presStyleLbl="fgShp" presStyleIdx="0" presStyleCnt="1" custLinFactNeighborX="706" custLinFactNeighborY="37455"/>
      <dgm:spPr>
        <a:solidFill>
          <a:srgbClr val="00B0F0"/>
        </a:solidFill>
      </dgm:spPr>
      <dgm:t>
        <a:bodyPr/>
        <a:lstStyle/>
        <a:p>
          <a:endParaRPr lang="es-PE"/>
        </a:p>
      </dgm:t>
    </dgm:pt>
    <dgm:pt modelId="{60E291F9-83D1-487E-A3F7-678443BCF132}" type="pres">
      <dgm:prSet presAssocID="{F1B2EF0A-0719-4573-9DE4-558C16DECDD9}" presName="linComp" presStyleCnt="0"/>
      <dgm:spPr/>
    </dgm:pt>
    <dgm:pt modelId="{F7EFB189-F30C-4DDB-A399-0A095DDDC957}" type="pres">
      <dgm:prSet presAssocID="{25CAFCAE-E004-4834-A953-8DF99F2B248C}" presName="compNode" presStyleCnt="0"/>
      <dgm:spPr/>
    </dgm:pt>
    <dgm:pt modelId="{4FA945F1-18B1-4100-B989-C902F8E8151A}" type="pres">
      <dgm:prSet presAssocID="{25CAFCAE-E004-4834-A953-8DF99F2B248C}" presName="bkgdShape" presStyleLbl="node1" presStyleIdx="0" presStyleCnt="4"/>
      <dgm:spPr/>
      <dgm:t>
        <a:bodyPr/>
        <a:lstStyle/>
        <a:p>
          <a:endParaRPr lang="es-PE"/>
        </a:p>
      </dgm:t>
    </dgm:pt>
    <dgm:pt modelId="{87EB6C37-DD3E-4E38-8857-23B03F8E8AB5}" type="pres">
      <dgm:prSet presAssocID="{25CAFCAE-E004-4834-A953-8DF99F2B248C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2BAC145-BFCE-4F6B-9F74-87F53A211738}" type="pres">
      <dgm:prSet presAssocID="{25CAFCAE-E004-4834-A953-8DF99F2B248C}" presName="invisiNode" presStyleLbl="node1" presStyleIdx="0" presStyleCnt="4"/>
      <dgm:spPr/>
    </dgm:pt>
    <dgm:pt modelId="{6AAE2A77-5F2A-49E3-8598-8CD9DDA22244}" type="pres">
      <dgm:prSet presAssocID="{25CAFCAE-E004-4834-A953-8DF99F2B248C}" presName="imagNode" presStyleLbl="fgImgPlace1" presStyleIdx="0" presStyleCnt="4" custScaleX="108590" custScaleY="11488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A023380F-B3DA-49F7-A06D-4B51078DE9C6}" type="pres">
      <dgm:prSet presAssocID="{D626C66E-6DAD-4D97-B473-FC22A427F2DD}" presName="sibTrans" presStyleLbl="sibTrans2D1" presStyleIdx="0" presStyleCnt="0"/>
      <dgm:spPr/>
      <dgm:t>
        <a:bodyPr/>
        <a:lstStyle/>
        <a:p>
          <a:endParaRPr lang="es-PE"/>
        </a:p>
      </dgm:t>
    </dgm:pt>
    <dgm:pt modelId="{541B8F78-8389-49ED-A232-6E464F4D9AF4}" type="pres">
      <dgm:prSet presAssocID="{595C6D04-2352-4495-B345-1FE5FDE07828}" presName="compNode" presStyleCnt="0"/>
      <dgm:spPr/>
    </dgm:pt>
    <dgm:pt modelId="{C23A3464-D3C6-409B-B9B4-A57083638330}" type="pres">
      <dgm:prSet presAssocID="{595C6D04-2352-4495-B345-1FE5FDE07828}" presName="bkgdShape" presStyleLbl="node1" presStyleIdx="1" presStyleCnt="4"/>
      <dgm:spPr/>
      <dgm:t>
        <a:bodyPr/>
        <a:lstStyle/>
        <a:p>
          <a:endParaRPr lang="es-PE"/>
        </a:p>
      </dgm:t>
    </dgm:pt>
    <dgm:pt modelId="{FE788B38-DC53-4E95-9B70-45316120EEC4}" type="pres">
      <dgm:prSet presAssocID="{595C6D04-2352-4495-B345-1FE5FDE0782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7C3D2B3-B679-46C4-ADF3-08B0F50610B9}" type="pres">
      <dgm:prSet presAssocID="{595C6D04-2352-4495-B345-1FE5FDE07828}" presName="invisiNode" presStyleLbl="node1" presStyleIdx="1" presStyleCnt="4"/>
      <dgm:spPr/>
    </dgm:pt>
    <dgm:pt modelId="{6E53B12B-A8B6-472C-BED8-09BCC211C975}" type="pres">
      <dgm:prSet presAssocID="{595C6D04-2352-4495-B345-1FE5FDE07828}" presName="imagNode" presStyleLbl="fgImgPlace1" presStyleIdx="1" presStyleCnt="4" custScaleX="119362" custScaleY="10232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47A5A0C-AB1E-47A3-B60B-997ECF1A77E0}" type="pres">
      <dgm:prSet presAssocID="{A3AAF944-9F90-4836-AB81-4EE9591AF12E}" presName="sibTrans" presStyleLbl="sibTrans2D1" presStyleIdx="0" presStyleCnt="0"/>
      <dgm:spPr/>
      <dgm:t>
        <a:bodyPr/>
        <a:lstStyle/>
        <a:p>
          <a:endParaRPr lang="es-PE"/>
        </a:p>
      </dgm:t>
    </dgm:pt>
    <dgm:pt modelId="{BFE616F5-96F2-4ABA-8D6E-E772F9AA35C5}" type="pres">
      <dgm:prSet presAssocID="{EBEE2378-8764-443C-93E1-9B80D26CCA72}" presName="compNode" presStyleCnt="0"/>
      <dgm:spPr/>
    </dgm:pt>
    <dgm:pt modelId="{6356B5BF-AE81-483A-9868-02F8F6C52DF8}" type="pres">
      <dgm:prSet presAssocID="{EBEE2378-8764-443C-93E1-9B80D26CCA72}" presName="bkgdShape" presStyleLbl="node1" presStyleIdx="2" presStyleCnt="4" custLinFactNeighborY="4976"/>
      <dgm:spPr/>
      <dgm:t>
        <a:bodyPr/>
        <a:lstStyle/>
        <a:p>
          <a:endParaRPr lang="es-PE"/>
        </a:p>
      </dgm:t>
    </dgm:pt>
    <dgm:pt modelId="{751F2A5E-FF2A-4FB3-8CC8-3569FA1E74F4}" type="pres">
      <dgm:prSet presAssocID="{EBEE2378-8764-443C-93E1-9B80D26CCA72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917D5E0-D742-48D3-90E9-562FBE8D6EF0}" type="pres">
      <dgm:prSet presAssocID="{EBEE2378-8764-443C-93E1-9B80D26CCA72}" presName="invisiNode" presStyleLbl="node1" presStyleIdx="2" presStyleCnt="4"/>
      <dgm:spPr/>
    </dgm:pt>
    <dgm:pt modelId="{83D3AA9C-A3D7-4790-A811-BBCECAEC56E9}" type="pres">
      <dgm:prSet presAssocID="{EBEE2378-8764-443C-93E1-9B80D26CCA72}" presName="imagNode" presStyleLbl="fgImgPlace1" presStyleIdx="2" presStyleCnt="4" custScaleX="122163" custScaleY="10063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697ED73A-B133-4B9D-BF1B-AD87EE1C0A3E}" type="pres">
      <dgm:prSet presAssocID="{766389F6-E6AA-4ED5-8853-588542B011F8}" presName="sibTrans" presStyleLbl="sibTrans2D1" presStyleIdx="0" presStyleCnt="0"/>
      <dgm:spPr/>
      <dgm:t>
        <a:bodyPr/>
        <a:lstStyle/>
        <a:p>
          <a:endParaRPr lang="es-PE"/>
        </a:p>
      </dgm:t>
    </dgm:pt>
    <dgm:pt modelId="{0BD0C0F4-B64A-400E-8521-98AFF2EECD00}" type="pres">
      <dgm:prSet presAssocID="{D05F24F1-77D2-492E-AA50-76C3B5C5AFDF}" presName="compNode" presStyleCnt="0"/>
      <dgm:spPr/>
    </dgm:pt>
    <dgm:pt modelId="{89CE7BD8-870E-4480-B9F0-8209084D08FF}" type="pres">
      <dgm:prSet presAssocID="{D05F24F1-77D2-492E-AA50-76C3B5C5AFDF}" presName="bkgdShape" presStyleLbl="node1" presStyleIdx="3" presStyleCnt="4"/>
      <dgm:spPr/>
      <dgm:t>
        <a:bodyPr/>
        <a:lstStyle/>
        <a:p>
          <a:endParaRPr lang="es-PE"/>
        </a:p>
      </dgm:t>
    </dgm:pt>
    <dgm:pt modelId="{3C5459A5-06C0-4011-9FFA-263D576AAAF7}" type="pres">
      <dgm:prSet presAssocID="{D05F24F1-77D2-492E-AA50-76C3B5C5AFDF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98E9FE9-E8F1-4254-9EB0-46485647F35C}" type="pres">
      <dgm:prSet presAssocID="{D05F24F1-77D2-492E-AA50-76C3B5C5AFDF}" presName="invisiNode" presStyleLbl="node1" presStyleIdx="3" presStyleCnt="4"/>
      <dgm:spPr/>
    </dgm:pt>
    <dgm:pt modelId="{0B11AAAC-6A8A-4BE4-AAF8-5F6499FB099A}" type="pres">
      <dgm:prSet presAssocID="{D05F24F1-77D2-492E-AA50-76C3B5C5AFDF}" presName="imagNode" presStyleLbl="fgImgPlace1" presStyleIdx="3" presStyleCnt="4" custScaleX="128334" custScaleY="107378"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581" t="2273" r="-13581" b="2273"/>
          </a:stretch>
        </a:blipFill>
      </dgm:spPr>
    </dgm:pt>
  </dgm:ptLst>
  <dgm:cxnLst>
    <dgm:cxn modelId="{F82DC74E-5F49-48A4-8EA0-6AEFD1581AC2}" type="presOf" srcId="{EBEE2378-8764-443C-93E1-9B80D26CCA72}" destId="{751F2A5E-FF2A-4FB3-8CC8-3569FA1E74F4}" srcOrd="1" destOrd="0" presId="urn:microsoft.com/office/officeart/2005/8/layout/hList7#1"/>
    <dgm:cxn modelId="{FBFA17B9-2A26-4CE2-AAE1-89C38957B5B6}" type="presOf" srcId="{595C6D04-2352-4495-B345-1FE5FDE07828}" destId="{FE788B38-DC53-4E95-9B70-45316120EEC4}" srcOrd="1" destOrd="0" presId="urn:microsoft.com/office/officeart/2005/8/layout/hList7#1"/>
    <dgm:cxn modelId="{67AE9D73-B58D-4D81-923A-44944B099CEF}" srcId="{F1B2EF0A-0719-4573-9DE4-558C16DECDD9}" destId="{595C6D04-2352-4495-B345-1FE5FDE07828}" srcOrd="1" destOrd="0" parTransId="{68BACE88-55D2-4F62-88B6-378119CEC374}" sibTransId="{A3AAF944-9F90-4836-AB81-4EE9591AF12E}"/>
    <dgm:cxn modelId="{F798BF19-563C-46F0-9794-B135DE34BD4E}" type="presOf" srcId="{D05F24F1-77D2-492E-AA50-76C3B5C5AFDF}" destId="{3C5459A5-06C0-4011-9FFA-263D576AAAF7}" srcOrd="1" destOrd="0" presId="urn:microsoft.com/office/officeart/2005/8/layout/hList7#1"/>
    <dgm:cxn modelId="{66426735-984B-489C-B786-979F7C2A7917}" type="presOf" srcId="{D626C66E-6DAD-4D97-B473-FC22A427F2DD}" destId="{A023380F-B3DA-49F7-A06D-4B51078DE9C6}" srcOrd="0" destOrd="0" presId="urn:microsoft.com/office/officeart/2005/8/layout/hList7#1"/>
    <dgm:cxn modelId="{5F3D09BA-5630-48A0-AB71-5C1E187D936E}" srcId="{F1B2EF0A-0719-4573-9DE4-558C16DECDD9}" destId="{25CAFCAE-E004-4834-A953-8DF99F2B248C}" srcOrd="0" destOrd="0" parTransId="{00A68E56-42C2-4A13-A222-F8CAB4E84067}" sibTransId="{D626C66E-6DAD-4D97-B473-FC22A427F2DD}"/>
    <dgm:cxn modelId="{3AAA6B40-CFA5-4943-AB4B-C994E68DE5ED}" type="presOf" srcId="{F1B2EF0A-0719-4573-9DE4-558C16DECDD9}" destId="{FBD1E6DF-4BF8-4FF7-905A-B8A1E56AD1D5}" srcOrd="0" destOrd="0" presId="urn:microsoft.com/office/officeart/2005/8/layout/hList7#1"/>
    <dgm:cxn modelId="{B3100875-AEEA-43ED-810F-38409279608F}" type="presOf" srcId="{A3AAF944-9F90-4836-AB81-4EE9591AF12E}" destId="{F47A5A0C-AB1E-47A3-B60B-997ECF1A77E0}" srcOrd="0" destOrd="0" presId="urn:microsoft.com/office/officeart/2005/8/layout/hList7#1"/>
    <dgm:cxn modelId="{469C60B4-48F2-4C3B-B611-0E07DA2A10A9}" type="presOf" srcId="{766389F6-E6AA-4ED5-8853-588542B011F8}" destId="{697ED73A-B133-4B9D-BF1B-AD87EE1C0A3E}" srcOrd="0" destOrd="0" presId="urn:microsoft.com/office/officeart/2005/8/layout/hList7#1"/>
    <dgm:cxn modelId="{177723B1-05ED-4468-A855-5984B11A3975}" srcId="{F1B2EF0A-0719-4573-9DE4-558C16DECDD9}" destId="{D05F24F1-77D2-492E-AA50-76C3B5C5AFDF}" srcOrd="3" destOrd="0" parTransId="{D4E59F6B-C4BC-4C0D-901A-15BDC403557F}" sibTransId="{B12723C1-63DE-4D15-A475-10BB8DBE2AF2}"/>
    <dgm:cxn modelId="{D0BC51B9-6B88-4229-9953-C6AF7EB1283F}" type="presOf" srcId="{EBEE2378-8764-443C-93E1-9B80D26CCA72}" destId="{6356B5BF-AE81-483A-9868-02F8F6C52DF8}" srcOrd="0" destOrd="0" presId="urn:microsoft.com/office/officeart/2005/8/layout/hList7#1"/>
    <dgm:cxn modelId="{B4B4B0AA-C832-4853-A4C2-859C50CF84D1}" type="presOf" srcId="{D05F24F1-77D2-492E-AA50-76C3B5C5AFDF}" destId="{89CE7BD8-870E-4480-B9F0-8209084D08FF}" srcOrd="0" destOrd="0" presId="urn:microsoft.com/office/officeart/2005/8/layout/hList7#1"/>
    <dgm:cxn modelId="{CDECCE1F-0716-4950-B872-5AD1A0A865C5}" type="presOf" srcId="{25CAFCAE-E004-4834-A953-8DF99F2B248C}" destId="{87EB6C37-DD3E-4E38-8857-23B03F8E8AB5}" srcOrd="1" destOrd="0" presId="urn:microsoft.com/office/officeart/2005/8/layout/hList7#1"/>
    <dgm:cxn modelId="{68F3698B-341B-4B2A-B97A-AC63A1E98649}" srcId="{F1B2EF0A-0719-4573-9DE4-558C16DECDD9}" destId="{EBEE2378-8764-443C-93E1-9B80D26CCA72}" srcOrd="2" destOrd="0" parTransId="{EF8F03B7-5C63-4897-87A8-975E8AA0E6E6}" sibTransId="{766389F6-E6AA-4ED5-8853-588542B011F8}"/>
    <dgm:cxn modelId="{4197CB63-0FC4-4D78-9594-B3FD6275C6A7}" type="presOf" srcId="{25CAFCAE-E004-4834-A953-8DF99F2B248C}" destId="{4FA945F1-18B1-4100-B989-C902F8E8151A}" srcOrd="0" destOrd="0" presId="urn:microsoft.com/office/officeart/2005/8/layout/hList7#1"/>
    <dgm:cxn modelId="{C06B56AA-DE9C-4A4D-A8E3-644F386A962F}" type="presOf" srcId="{595C6D04-2352-4495-B345-1FE5FDE07828}" destId="{C23A3464-D3C6-409B-B9B4-A57083638330}" srcOrd="0" destOrd="0" presId="urn:microsoft.com/office/officeart/2005/8/layout/hList7#1"/>
    <dgm:cxn modelId="{1C2FF458-5ED6-47D2-9052-66BDBEB8C777}" type="presParOf" srcId="{FBD1E6DF-4BF8-4FF7-905A-B8A1E56AD1D5}" destId="{493F98A0-5E6C-4563-9E14-CC4D2C5B8626}" srcOrd="0" destOrd="0" presId="urn:microsoft.com/office/officeart/2005/8/layout/hList7#1"/>
    <dgm:cxn modelId="{F11B29EF-9369-4C00-A998-3B92CBC0DE86}" type="presParOf" srcId="{FBD1E6DF-4BF8-4FF7-905A-B8A1E56AD1D5}" destId="{60E291F9-83D1-487E-A3F7-678443BCF132}" srcOrd="1" destOrd="0" presId="urn:microsoft.com/office/officeart/2005/8/layout/hList7#1"/>
    <dgm:cxn modelId="{6E36B83A-6CE6-418C-A87F-6A7319A46C03}" type="presParOf" srcId="{60E291F9-83D1-487E-A3F7-678443BCF132}" destId="{F7EFB189-F30C-4DDB-A399-0A095DDDC957}" srcOrd="0" destOrd="0" presId="urn:microsoft.com/office/officeart/2005/8/layout/hList7#1"/>
    <dgm:cxn modelId="{39839AFF-2497-407F-9082-B3FDB2AC9B3C}" type="presParOf" srcId="{F7EFB189-F30C-4DDB-A399-0A095DDDC957}" destId="{4FA945F1-18B1-4100-B989-C902F8E8151A}" srcOrd="0" destOrd="0" presId="urn:microsoft.com/office/officeart/2005/8/layout/hList7#1"/>
    <dgm:cxn modelId="{CD9F7DCA-2166-4292-9EFE-3E48BC5ED230}" type="presParOf" srcId="{F7EFB189-F30C-4DDB-A399-0A095DDDC957}" destId="{87EB6C37-DD3E-4E38-8857-23B03F8E8AB5}" srcOrd="1" destOrd="0" presId="urn:microsoft.com/office/officeart/2005/8/layout/hList7#1"/>
    <dgm:cxn modelId="{8E996259-BE05-4232-BE70-087AB6992A3A}" type="presParOf" srcId="{F7EFB189-F30C-4DDB-A399-0A095DDDC957}" destId="{B2BAC145-BFCE-4F6B-9F74-87F53A211738}" srcOrd="2" destOrd="0" presId="urn:microsoft.com/office/officeart/2005/8/layout/hList7#1"/>
    <dgm:cxn modelId="{B2822E88-39D5-4C9D-BB26-06E460D7F935}" type="presParOf" srcId="{F7EFB189-F30C-4DDB-A399-0A095DDDC957}" destId="{6AAE2A77-5F2A-49E3-8598-8CD9DDA22244}" srcOrd="3" destOrd="0" presId="urn:microsoft.com/office/officeart/2005/8/layout/hList7#1"/>
    <dgm:cxn modelId="{70B560A7-D615-4FDE-84E7-61A3116D762A}" type="presParOf" srcId="{60E291F9-83D1-487E-A3F7-678443BCF132}" destId="{A023380F-B3DA-49F7-A06D-4B51078DE9C6}" srcOrd="1" destOrd="0" presId="urn:microsoft.com/office/officeart/2005/8/layout/hList7#1"/>
    <dgm:cxn modelId="{A2C8ED60-4D5E-4BEA-8564-034FAEFD4B5B}" type="presParOf" srcId="{60E291F9-83D1-487E-A3F7-678443BCF132}" destId="{541B8F78-8389-49ED-A232-6E464F4D9AF4}" srcOrd="2" destOrd="0" presId="urn:microsoft.com/office/officeart/2005/8/layout/hList7#1"/>
    <dgm:cxn modelId="{340F933D-4D52-4AA9-B777-A83C19B24175}" type="presParOf" srcId="{541B8F78-8389-49ED-A232-6E464F4D9AF4}" destId="{C23A3464-D3C6-409B-B9B4-A57083638330}" srcOrd="0" destOrd="0" presId="urn:microsoft.com/office/officeart/2005/8/layout/hList7#1"/>
    <dgm:cxn modelId="{8FA6CD5C-A813-482C-AA7D-C3B0835966E9}" type="presParOf" srcId="{541B8F78-8389-49ED-A232-6E464F4D9AF4}" destId="{FE788B38-DC53-4E95-9B70-45316120EEC4}" srcOrd="1" destOrd="0" presId="urn:microsoft.com/office/officeart/2005/8/layout/hList7#1"/>
    <dgm:cxn modelId="{F5FE7C7D-3360-4EFD-A7CE-D7E79F0AD3E7}" type="presParOf" srcId="{541B8F78-8389-49ED-A232-6E464F4D9AF4}" destId="{B7C3D2B3-B679-46C4-ADF3-08B0F50610B9}" srcOrd="2" destOrd="0" presId="urn:microsoft.com/office/officeart/2005/8/layout/hList7#1"/>
    <dgm:cxn modelId="{965EB20F-AA60-485A-A586-B5682B9F245A}" type="presParOf" srcId="{541B8F78-8389-49ED-A232-6E464F4D9AF4}" destId="{6E53B12B-A8B6-472C-BED8-09BCC211C975}" srcOrd="3" destOrd="0" presId="urn:microsoft.com/office/officeart/2005/8/layout/hList7#1"/>
    <dgm:cxn modelId="{BC7BCC91-421F-46DA-922A-33313BB83832}" type="presParOf" srcId="{60E291F9-83D1-487E-A3F7-678443BCF132}" destId="{F47A5A0C-AB1E-47A3-B60B-997ECF1A77E0}" srcOrd="3" destOrd="0" presId="urn:microsoft.com/office/officeart/2005/8/layout/hList7#1"/>
    <dgm:cxn modelId="{870D83BD-4E3F-4EB5-BAC7-329B1B0411E7}" type="presParOf" srcId="{60E291F9-83D1-487E-A3F7-678443BCF132}" destId="{BFE616F5-96F2-4ABA-8D6E-E772F9AA35C5}" srcOrd="4" destOrd="0" presId="urn:microsoft.com/office/officeart/2005/8/layout/hList7#1"/>
    <dgm:cxn modelId="{CE0410D5-49FB-4957-A56B-790D4067AE60}" type="presParOf" srcId="{BFE616F5-96F2-4ABA-8D6E-E772F9AA35C5}" destId="{6356B5BF-AE81-483A-9868-02F8F6C52DF8}" srcOrd="0" destOrd="0" presId="urn:microsoft.com/office/officeart/2005/8/layout/hList7#1"/>
    <dgm:cxn modelId="{9929C873-177C-4A8F-983C-C814D600AC00}" type="presParOf" srcId="{BFE616F5-96F2-4ABA-8D6E-E772F9AA35C5}" destId="{751F2A5E-FF2A-4FB3-8CC8-3569FA1E74F4}" srcOrd="1" destOrd="0" presId="urn:microsoft.com/office/officeart/2005/8/layout/hList7#1"/>
    <dgm:cxn modelId="{D36A64EA-22C8-45EB-A992-B94474888F5D}" type="presParOf" srcId="{BFE616F5-96F2-4ABA-8D6E-E772F9AA35C5}" destId="{A917D5E0-D742-48D3-90E9-562FBE8D6EF0}" srcOrd="2" destOrd="0" presId="urn:microsoft.com/office/officeart/2005/8/layout/hList7#1"/>
    <dgm:cxn modelId="{33D1BFD0-33E8-43A9-BCED-C3D725231213}" type="presParOf" srcId="{BFE616F5-96F2-4ABA-8D6E-E772F9AA35C5}" destId="{83D3AA9C-A3D7-4790-A811-BBCECAEC56E9}" srcOrd="3" destOrd="0" presId="urn:microsoft.com/office/officeart/2005/8/layout/hList7#1"/>
    <dgm:cxn modelId="{9AF1C0D5-3B74-4DD7-9E29-974E8F04E599}" type="presParOf" srcId="{60E291F9-83D1-487E-A3F7-678443BCF132}" destId="{697ED73A-B133-4B9D-BF1B-AD87EE1C0A3E}" srcOrd="5" destOrd="0" presId="urn:microsoft.com/office/officeart/2005/8/layout/hList7#1"/>
    <dgm:cxn modelId="{E4345E6A-FE03-4FB7-B885-B92F8F7FAE7C}" type="presParOf" srcId="{60E291F9-83D1-487E-A3F7-678443BCF132}" destId="{0BD0C0F4-B64A-400E-8521-98AFF2EECD00}" srcOrd="6" destOrd="0" presId="urn:microsoft.com/office/officeart/2005/8/layout/hList7#1"/>
    <dgm:cxn modelId="{BDD7738E-F992-4082-97F7-39EB77882209}" type="presParOf" srcId="{0BD0C0F4-B64A-400E-8521-98AFF2EECD00}" destId="{89CE7BD8-870E-4480-B9F0-8209084D08FF}" srcOrd="0" destOrd="0" presId="urn:microsoft.com/office/officeart/2005/8/layout/hList7#1"/>
    <dgm:cxn modelId="{3A0012CC-DBF1-4664-A135-BB41FBBC5F1B}" type="presParOf" srcId="{0BD0C0F4-B64A-400E-8521-98AFF2EECD00}" destId="{3C5459A5-06C0-4011-9FFA-263D576AAAF7}" srcOrd="1" destOrd="0" presId="urn:microsoft.com/office/officeart/2005/8/layout/hList7#1"/>
    <dgm:cxn modelId="{07A250FE-8BE8-4DB2-B497-176B3B97106E}" type="presParOf" srcId="{0BD0C0F4-B64A-400E-8521-98AFF2EECD00}" destId="{698E9FE9-E8F1-4254-9EB0-46485647F35C}" srcOrd="2" destOrd="0" presId="urn:microsoft.com/office/officeart/2005/8/layout/hList7#1"/>
    <dgm:cxn modelId="{74130F1B-435D-443E-80E6-A3E9914E9DB4}" type="presParOf" srcId="{0BD0C0F4-B64A-400E-8521-98AFF2EECD00}" destId="{0B11AAAC-6A8A-4BE4-AAF8-5F6499FB099A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6482D58-5DC0-492F-A716-D0847F432167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PE"/>
        </a:p>
      </dgm:t>
    </dgm:pt>
    <dgm:pt modelId="{D13A49B2-B084-4032-8E26-568E08B634F4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s-PE" sz="2400" dirty="0" smtClean="0"/>
            <a:t>Mejoramiento de la oferta de agua para fines de desarrollo hídrico-productivo, a través de medidas de recarga hídrica y cosecha de agua.</a:t>
          </a:r>
          <a:endParaRPr lang="es-PE" sz="2400" dirty="0"/>
        </a:p>
      </dgm:t>
    </dgm:pt>
    <dgm:pt modelId="{52716F9C-A95F-47A2-A6D0-AE4119191291}" type="parTrans" cxnId="{B454A0D2-F9EA-442C-B4AA-29051D1A98E4}">
      <dgm:prSet/>
      <dgm:spPr/>
      <dgm:t>
        <a:bodyPr/>
        <a:lstStyle/>
        <a:p>
          <a:endParaRPr lang="es-PE"/>
        </a:p>
      </dgm:t>
    </dgm:pt>
    <dgm:pt modelId="{CC890C19-C972-49A7-9801-6882A47C2776}" type="sibTrans" cxnId="{B454A0D2-F9EA-442C-B4AA-29051D1A98E4}">
      <dgm:prSet/>
      <dgm:spPr/>
      <dgm:t>
        <a:bodyPr/>
        <a:lstStyle/>
        <a:p>
          <a:endParaRPr lang="es-PE"/>
        </a:p>
      </dgm:t>
    </dgm:pt>
    <dgm:pt modelId="{E002243B-B18F-4905-A1F0-384E40B5847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s-PE" sz="2400" dirty="0" smtClean="0"/>
            <a:t>Potenciar capacidades técnicas y de gestión del conocimiento a involucrados.</a:t>
          </a:r>
          <a:endParaRPr lang="es-PE" sz="2400" dirty="0"/>
        </a:p>
      </dgm:t>
    </dgm:pt>
    <dgm:pt modelId="{06707F99-4926-4218-B8C3-FDDA5DDC70AE}" type="parTrans" cxnId="{2B0915F9-1648-4B81-885C-5725476EC094}">
      <dgm:prSet/>
      <dgm:spPr/>
      <dgm:t>
        <a:bodyPr/>
        <a:lstStyle/>
        <a:p>
          <a:endParaRPr lang="es-PE"/>
        </a:p>
      </dgm:t>
    </dgm:pt>
    <dgm:pt modelId="{067FD710-44D4-4416-8A29-11A7F0193959}" type="sibTrans" cxnId="{2B0915F9-1648-4B81-885C-5725476EC094}">
      <dgm:prSet/>
      <dgm:spPr/>
      <dgm:t>
        <a:bodyPr/>
        <a:lstStyle/>
        <a:p>
          <a:endParaRPr lang="es-PE"/>
        </a:p>
      </dgm:t>
    </dgm:pt>
    <dgm:pt modelId="{A1B32A5D-D0F0-4844-96B9-1561C492B4B4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s-PE" dirty="0" smtClean="0"/>
            <a:t>Contribuir a mejorar la capacidad de gobernanza en torno a los recursos naturales en espacios territoriales de importancia para la oferta, la protección, desarrollo y aprovechamiento de recursos hídricos. </a:t>
          </a:r>
          <a:endParaRPr lang="es-PE" dirty="0"/>
        </a:p>
      </dgm:t>
    </dgm:pt>
    <dgm:pt modelId="{B588F5E3-4828-432C-BDAE-0478AE65EB8F}" type="parTrans" cxnId="{6848C135-21DE-4B60-AC01-838EEAEB02CC}">
      <dgm:prSet/>
      <dgm:spPr/>
      <dgm:t>
        <a:bodyPr/>
        <a:lstStyle/>
        <a:p>
          <a:endParaRPr lang="es-PE"/>
        </a:p>
      </dgm:t>
    </dgm:pt>
    <dgm:pt modelId="{7A805263-1A50-4C7F-B87D-2AD38A815BAC}" type="sibTrans" cxnId="{6848C135-21DE-4B60-AC01-838EEAEB02CC}">
      <dgm:prSet/>
      <dgm:spPr/>
      <dgm:t>
        <a:bodyPr/>
        <a:lstStyle/>
        <a:p>
          <a:endParaRPr lang="es-PE"/>
        </a:p>
      </dgm:t>
    </dgm:pt>
    <dgm:pt modelId="{34EC2C7A-6EF9-4BBF-9286-E90B18736E9E}">
      <dgm:prSet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es-PE" dirty="0" smtClean="0"/>
            <a:t>Promover buenas prácticas productivas que contribuyan al mejoramiento de la producción y productividad.</a:t>
          </a:r>
          <a:endParaRPr lang="es-PE" dirty="0"/>
        </a:p>
      </dgm:t>
    </dgm:pt>
    <dgm:pt modelId="{F116DCF9-7D6C-4CF0-9F51-4364C8E65BDA}" type="parTrans" cxnId="{7A4A86A0-2952-480C-8230-CCBC5A9025CF}">
      <dgm:prSet/>
      <dgm:spPr/>
      <dgm:t>
        <a:bodyPr/>
        <a:lstStyle/>
        <a:p>
          <a:endParaRPr lang="es-PE"/>
        </a:p>
      </dgm:t>
    </dgm:pt>
    <dgm:pt modelId="{85723AC4-2235-44D4-BB18-26591FC519DF}" type="sibTrans" cxnId="{7A4A86A0-2952-480C-8230-CCBC5A9025CF}">
      <dgm:prSet/>
      <dgm:spPr/>
      <dgm:t>
        <a:bodyPr/>
        <a:lstStyle/>
        <a:p>
          <a:endParaRPr lang="es-PE"/>
        </a:p>
      </dgm:t>
    </dgm:pt>
    <dgm:pt modelId="{607B4E04-2188-4174-9434-08110BBEB87D}" type="pres">
      <dgm:prSet presAssocID="{06482D58-5DC0-492F-A716-D0847F4321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77742629-0D77-4889-B076-BE18DAEC2866}" type="pres">
      <dgm:prSet presAssocID="{D13A49B2-B084-4032-8E26-568E08B634F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411ECD2-CC16-4A38-B27B-7FBD7EB159AE}" type="pres">
      <dgm:prSet presAssocID="{CC890C19-C972-49A7-9801-6882A47C2776}" presName="spacer" presStyleCnt="0"/>
      <dgm:spPr/>
    </dgm:pt>
    <dgm:pt modelId="{56F2FF9C-88EF-483F-A03D-4D8E421E914F}" type="pres">
      <dgm:prSet presAssocID="{E002243B-B18F-4905-A1F0-384E40B5847B}" presName="parentText" presStyleLbl="node1" presStyleIdx="1" presStyleCnt="4" custScaleY="67727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070F58E-A4C6-4B86-8006-DF4EFAAFDC01}" type="pres">
      <dgm:prSet presAssocID="{067FD710-44D4-4416-8A29-11A7F0193959}" presName="spacer" presStyleCnt="0"/>
      <dgm:spPr/>
    </dgm:pt>
    <dgm:pt modelId="{80607421-872C-4917-8D36-A0DDB76C6DB0}" type="pres">
      <dgm:prSet presAssocID="{A1B32A5D-D0F0-4844-96B9-1561C492B4B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22D4BCC-77E5-4378-B65C-3890490A7353}" type="pres">
      <dgm:prSet presAssocID="{7A805263-1A50-4C7F-B87D-2AD38A815BAC}" presName="spacer" presStyleCnt="0"/>
      <dgm:spPr/>
    </dgm:pt>
    <dgm:pt modelId="{DF447475-2B2F-4920-ABBF-37D8E24319BC}" type="pres">
      <dgm:prSet presAssocID="{34EC2C7A-6EF9-4BBF-9286-E90B18736E9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B454A0D2-F9EA-442C-B4AA-29051D1A98E4}" srcId="{06482D58-5DC0-492F-A716-D0847F432167}" destId="{D13A49B2-B084-4032-8E26-568E08B634F4}" srcOrd="0" destOrd="0" parTransId="{52716F9C-A95F-47A2-A6D0-AE4119191291}" sibTransId="{CC890C19-C972-49A7-9801-6882A47C2776}"/>
    <dgm:cxn modelId="{1422FAD1-0CB2-4F41-9199-A6F899460981}" type="presOf" srcId="{D13A49B2-B084-4032-8E26-568E08B634F4}" destId="{77742629-0D77-4889-B076-BE18DAEC2866}" srcOrd="0" destOrd="0" presId="urn:microsoft.com/office/officeart/2005/8/layout/vList2"/>
    <dgm:cxn modelId="{904FFB3F-D4B8-4D6F-98DE-C08F42297B06}" type="presOf" srcId="{E002243B-B18F-4905-A1F0-384E40B5847B}" destId="{56F2FF9C-88EF-483F-A03D-4D8E421E914F}" srcOrd="0" destOrd="0" presId="urn:microsoft.com/office/officeart/2005/8/layout/vList2"/>
    <dgm:cxn modelId="{7A4A86A0-2952-480C-8230-CCBC5A9025CF}" srcId="{06482D58-5DC0-492F-A716-D0847F432167}" destId="{34EC2C7A-6EF9-4BBF-9286-E90B18736E9E}" srcOrd="3" destOrd="0" parTransId="{F116DCF9-7D6C-4CF0-9F51-4364C8E65BDA}" sibTransId="{85723AC4-2235-44D4-BB18-26591FC519DF}"/>
    <dgm:cxn modelId="{6848C135-21DE-4B60-AC01-838EEAEB02CC}" srcId="{06482D58-5DC0-492F-A716-D0847F432167}" destId="{A1B32A5D-D0F0-4844-96B9-1561C492B4B4}" srcOrd="2" destOrd="0" parTransId="{B588F5E3-4828-432C-BDAE-0478AE65EB8F}" sibTransId="{7A805263-1A50-4C7F-B87D-2AD38A815BAC}"/>
    <dgm:cxn modelId="{2B0915F9-1648-4B81-885C-5725476EC094}" srcId="{06482D58-5DC0-492F-A716-D0847F432167}" destId="{E002243B-B18F-4905-A1F0-384E40B5847B}" srcOrd="1" destOrd="0" parTransId="{06707F99-4926-4218-B8C3-FDDA5DDC70AE}" sibTransId="{067FD710-44D4-4416-8A29-11A7F0193959}"/>
    <dgm:cxn modelId="{9725464A-10FD-46B5-AA17-E24E4A494437}" type="presOf" srcId="{A1B32A5D-D0F0-4844-96B9-1561C492B4B4}" destId="{80607421-872C-4917-8D36-A0DDB76C6DB0}" srcOrd="0" destOrd="0" presId="urn:microsoft.com/office/officeart/2005/8/layout/vList2"/>
    <dgm:cxn modelId="{880D667E-24C0-40DE-BB64-C690F911CCE1}" type="presOf" srcId="{34EC2C7A-6EF9-4BBF-9286-E90B18736E9E}" destId="{DF447475-2B2F-4920-ABBF-37D8E24319BC}" srcOrd="0" destOrd="0" presId="urn:microsoft.com/office/officeart/2005/8/layout/vList2"/>
    <dgm:cxn modelId="{654E458E-6424-41C9-B2C1-9CEC0FC91451}" type="presOf" srcId="{06482D58-5DC0-492F-A716-D0847F432167}" destId="{607B4E04-2188-4174-9434-08110BBEB87D}" srcOrd="0" destOrd="0" presId="urn:microsoft.com/office/officeart/2005/8/layout/vList2"/>
    <dgm:cxn modelId="{6617E4D8-F7E7-4BA2-A210-08295C552543}" type="presParOf" srcId="{607B4E04-2188-4174-9434-08110BBEB87D}" destId="{77742629-0D77-4889-B076-BE18DAEC2866}" srcOrd="0" destOrd="0" presId="urn:microsoft.com/office/officeart/2005/8/layout/vList2"/>
    <dgm:cxn modelId="{919AC750-AF1E-466F-917D-836277E1B097}" type="presParOf" srcId="{607B4E04-2188-4174-9434-08110BBEB87D}" destId="{2411ECD2-CC16-4A38-B27B-7FBD7EB159AE}" srcOrd="1" destOrd="0" presId="urn:microsoft.com/office/officeart/2005/8/layout/vList2"/>
    <dgm:cxn modelId="{7D4E2C89-B7E2-4A36-A52A-AB10CD3921CF}" type="presParOf" srcId="{607B4E04-2188-4174-9434-08110BBEB87D}" destId="{56F2FF9C-88EF-483F-A03D-4D8E421E914F}" srcOrd="2" destOrd="0" presId="urn:microsoft.com/office/officeart/2005/8/layout/vList2"/>
    <dgm:cxn modelId="{C0D9564B-3706-421E-93D7-EBBBE92A3527}" type="presParOf" srcId="{607B4E04-2188-4174-9434-08110BBEB87D}" destId="{3070F58E-A4C6-4B86-8006-DF4EFAAFDC01}" srcOrd="3" destOrd="0" presId="urn:microsoft.com/office/officeart/2005/8/layout/vList2"/>
    <dgm:cxn modelId="{A4FB8345-A5F6-4AFA-9D90-A41D684252D4}" type="presParOf" srcId="{607B4E04-2188-4174-9434-08110BBEB87D}" destId="{80607421-872C-4917-8D36-A0DDB76C6DB0}" srcOrd="4" destOrd="0" presId="urn:microsoft.com/office/officeart/2005/8/layout/vList2"/>
    <dgm:cxn modelId="{0C63F206-65B3-4081-87D0-FE21A7B649B9}" type="presParOf" srcId="{607B4E04-2188-4174-9434-08110BBEB87D}" destId="{F22D4BCC-77E5-4378-B65C-3890490A7353}" srcOrd="5" destOrd="0" presId="urn:microsoft.com/office/officeart/2005/8/layout/vList2"/>
    <dgm:cxn modelId="{389865C8-5CE1-4DFC-AF1C-69E80A51EF52}" type="presParOf" srcId="{607B4E04-2188-4174-9434-08110BBEB87D}" destId="{DF447475-2B2F-4920-ABBF-37D8E24319B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4B10DE-2106-4B5B-842E-EC536DF0CD84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B47BFF9B-F29D-410B-B180-B93824D4CDAA}">
      <dgm:prSet custT="1"/>
      <dgm:spPr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dirty="0" smtClean="0">
              <a:solidFill>
                <a:schemeClr val="tx1"/>
              </a:solidFill>
            </a:rPr>
            <a:t>Practicas inadecuadas y cambios de uso de suelo.</a:t>
          </a:r>
          <a:endParaRPr lang="es-PE" sz="2000" dirty="0">
            <a:solidFill>
              <a:schemeClr val="tx1"/>
            </a:solidFill>
          </a:endParaRPr>
        </a:p>
      </dgm:t>
    </dgm:pt>
    <dgm:pt modelId="{378ECF79-EFD4-44F4-96DE-1ECE96B3C8C4}" type="parTrans" cxnId="{4A13B407-1BDE-4F42-83D9-4EEC135E0578}">
      <dgm:prSet/>
      <dgm:spPr/>
      <dgm:t>
        <a:bodyPr/>
        <a:lstStyle/>
        <a:p>
          <a:endParaRPr lang="es-PE" sz="2000"/>
        </a:p>
      </dgm:t>
    </dgm:pt>
    <dgm:pt modelId="{D284A2BA-277C-4507-81D3-90A2BC37FAD6}" type="sibTrans" cxnId="{4A13B407-1BDE-4F42-83D9-4EEC135E0578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PE" sz="1400"/>
        </a:p>
      </dgm:t>
    </dgm:pt>
    <dgm:pt modelId="{F655D1F3-0A02-4E47-BA9B-CCF8F27EBFE1}">
      <dgm:prSet custT="1"/>
      <dgm:spPr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dirty="0" smtClean="0">
              <a:solidFill>
                <a:schemeClr val="tx1"/>
              </a:solidFill>
            </a:rPr>
            <a:t>Contaminación reduce disponibilidad de agua de calidad.</a:t>
          </a:r>
          <a:endParaRPr lang="es-PE" sz="2000" dirty="0">
            <a:solidFill>
              <a:schemeClr val="tx1"/>
            </a:solidFill>
          </a:endParaRPr>
        </a:p>
      </dgm:t>
    </dgm:pt>
    <dgm:pt modelId="{51850975-967B-47E4-947C-12A75DBE6CEF}" type="parTrans" cxnId="{E4D0E1C9-5177-4500-AB68-E0FDB951F7D4}">
      <dgm:prSet/>
      <dgm:spPr/>
      <dgm:t>
        <a:bodyPr/>
        <a:lstStyle/>
        <a:p>
          <a:endParaRPr lang="es-PE" sz="2000"/>
        </a:p>
      </dgm:t>
    </dgm:pt>
    <dgm:pt modelId="{B3638C31-056C-4168-A9D2-84B42CAB21A8}" type="sibTrans" cxnId="{E4D0E1C9-5177-4500-AB68-E0FDB951F7D4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PE" sz="1400"/>
        </a:p>
      </dgm:t>
    </dgm:pt>
    <dgm:pt modelId="{3740434C-84C7-43C4-B912-DD42908B2C81}">
      <dgm:prSet custT="1"/>
      <dgm:spPr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dirty="0" smtClean="0">
              <a:solidFill>
                <a:schemeClr val="tx1"/>
              </a:solidFill>
            </a:rPr>
            <a:t>Incremento de temperatura media incrementa evapotranspiración.</a:t>
          </a:r>
          <a:endParaRPr lang="es-PE" sz="2000" dirty="0">
            <a:solidFill>
              <a:schemeClr val="tx1"/>
            </a:solidFill>
          </a:endParaRPr>
        </a:p>
      </dgm:t>
    </dgm:pt>
    <dgm:pt modelId="{AB03520F-96BB-4A39-A4F3-30885A345EB8}" type="parTrans" cxnId="{FF0DC930-43B8-460E-8137-1A092E5C5797}">
      <dgm:prSet/>
      <dgm:spPr/>
      <dgm:t>
        <a:bodyPr/>
        <a:lstStyle/>
        <a:p>
          <a:endParaRPr lang="es-PE" sz="2000"/>
        </a:p>
      </dgm:t>
    </dgm:pt>
    <dgm:pt modelId="{B27E4C7F-47C2-4AB7-974D-D9E8EE599241}" type="sibTrans" cxnId="{FF0DC930-43B8-460E-8137-1A092E5C5797}">
      <dgm:prSet custT="1"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PE" sz="1400"/>
        </a:p>
      </dgm:t>
    </dgm:pt>
    <dgm:pt modelId="{B5371ED3-F695-452C-A85C-260243E4D8FC}">
      <dgm:prSet custT="1"/>
      <dgm:spPr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dirty="0" smtClean="0">
              <a:solidFill>
                <a:schemeClr val="tx1"/>
              </a:solidFill>
            </a:rPr>
            <a:t>Mayor frecuencia  de fenómenos climatológicos afectan productividad</a:t>
          </a:r>
          <a:endParaRPr lang="es-PE" sz="2000" dirty="0">
            <a:solidFill>
              <a:schemeClr val="tx1"/>
            </a:solidFill>
          </a:endParaRPr>
        </a:p>
      </dgm:t>
    </dgm:pt>
    <dgm:pt modelId="{0A78DC55-526C-476E-853E-B076E10A21A3}" type="parTrans" cxnId="{93863B02-DF81-4FEB-829C-527C3EDBA57D}">
      <dgm:prSet/>
      <dgm:spPr/>
      <dgm:t>
        <a:bodyPr/>
        <a:lstStyle/>
        <a:p>
          <a:endParaRPr lang="es-PE" sz="2000"/>
        </a:p>
      </dgm:t>
    </dgm:pt>
    <dgm:pt modelId="{483834E0-6741-44F3-A164-A7429BEACE95}" type="sibTrans" cxnId="{93863B02-DF81-4FEB-829C-527C3EDBA57D}">
      <dgm:prSet/>
      <dgm:spPr/>
      <dgm:t>
        <a:bodyPr/>
        <a:lstStyle/>
        <a:p>
          <a:endParaRPr lang="es-PE" sz="2000"/>
        </a:p>
      </dgm:t>
    </dgm:pt>
    <dgm:pt modelId="{E25794D4-AE73-4414-942C-BC9C8F672C9C}" type="pres">
      <dgm:prSet presAssocID="{854B10DE-2106-4B5B-842E-EC536DF0CD84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8A3C0805-4750-44BE-8DBD-3FB9120E7C48}" type="pres">
      <dgm:prSet presAssocID="{B47BFF9B-F29D-410B-B180-B93824D4CDAA}" presName="node" presStyleLbl="node1" presStyleIdx="0" presStyleCnt="4" custLinFactNeighborY="-2582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0571BE0-7A6C-4D21-B116-B6C2AA53A4FB}" type="pres">
      <dgm:prSet presAssocID="{D284A2BA-277C-4507-81D3-90A2BC37FAD6}" presName="sibTrans" presStyleLbl="sibTrans2D1" presStyleIdx="0" presStyleCnt="3"/>
      <dgm:spPr/>
      <dgm:t>
        <a:bodyPr/>
        <a:lstStyle/>
        <a:p>
          <a:endParaRPr lang="es-PE"/>
        </a:p>
      </dgm:t>
    </dgm:pt>
    <dgm:pt modelId="{F00660B4-9A59-462F-91EB-B9A768AF5DF6}" type="pres">
      <dgm:prSet presAssocID="{D284A2BA-277C-4507-81D3-90A2BC37FAD6}" presName="connectorText" presStyleLbl="sibTrans2D1" presStyleIdx="0" presStyleCnt="3"/>
      <dgm:spPr/>
      <dgm:t>
        <a:bodyPr/>
        <a:lstStyle/>
        <a:p>
          <a:endParaRPr lang="es-PE"/>
        </a:p>
      </dgm:t>
    </dgm:pt>
    <dgm:pt modelId="{20A9C321-CC04-4550-8F08-8EDE5F76932C}" type="pres">
      <dgm:prSet presAssocID="{F655D1F3-0A02-4E47-BA9B-CCF8F27EBFE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8788DC4-A48B-4FFF-8C9B-59A193C16346}" type="pres">
      <dgm:prSet presAssocID="{B3638C31-056C-4168-A9D2-84B42CAB21A8}" presName="sibTrans" presStyleLbl="sibTrans2D1" presStyleIdx="1" presStyleCnt="3"/>
      <dgm:spPr/>
      <dgm:t>
        <a:bodyPr/>
        <a:lstStyle/>
        <a:p>
          <a:endParaRPr lang="es-PE"/>
        </a:p>
      </dgm:t>
    </dgm:pt>
    <dgm:pt modelId="{A01B43A9-4061-4126-88AD-E472D24CE5BD}" type="pres">
      <dgm:prSet presAssocID="{B3638C31-056C-4168-A9D2-84B42CAB21A8}" presName="connectorText" presStyleLbl="sibTrans2D1" presStyleIdx="1" presStyleCnt="3"/>
      <dgm:spPr/>
      <dgm:t>
        <a:bodyPr/>
        <a:lstStyle/>
        <a:p>
          <a:endParaRPr lang="es-PE"/>
        </a:p>
      </dgm:t>
    </dgm:pt>
    <dgm:pt modelId="{620328CC-2518-428B-9989-CD6DD7EF7DEE}" type="pres">
      <dgm:prSet presAssocID="{3740434C-84C7-43C4-B912-DD42908B2C81}" presName="node" presStyleLbl="node1" presStyleIdx="2" presStyleCnt="4" custScaleY="159599" custLinFactNeighborY="361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B193162-74E2-4425-8774-CCFBF4C46FFC}" type="pres">
      <dgm:prSet presAssocID="{B27E4C7F-47C2-4AB7-974D-D9E8EE599241}" presName="sibTrans" presStyleLbl="sibTrans2D1" presStyleIdx="2" presStyleCnt="3" custLinFactNeighborX="-1016" custLinFactNeighborY="-2801"/>
      <dgm:spPr/>
      <dgm:t>
        <a:bodyPr/>
        <a:lstStyle/>
        <a:p>
          <a:endParaRPr lang="es-PE"/>
        </a:p>
      </dgm:t>
    </dgm:pt>
    <dgm:pt modelId="{F5C96BEC-B63B-40CA-80B2-627268EC3222}" type="pres">
      <dgm:prSet presAssocID="{B27E4C7F-47C2-4AB7-974D-D9E8EE599241}" presName="connectorText" presStyleLbl="sibTrans2D1" presStyleIdx="2" presStyleCnt="3"/>
      <dgm:spPr/>
      <dgm:t>
        <a:bodyPr/>
        <a:lstStyle/>
        <a:p>
          <a:endParaRPr lang="es-PE"/>
        </a:p>
      </dgm:t>
    </dgm:pt>
    <dgm:pt modelId="{43229C9C-7997-4571-86C5-DA99806EA282}" type="pres">
      <dgm:prSet presAssocID="{B5371ED3-F695-452C-A85C-260243E4D8FC}" presName="node" presStyleLbl="node1" presStyleIdx="3" presStyleCnt="4" custLinFactNeighborX="4234" custLinFactNeighborY="-1202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D5AB360A-A3F0-49CC-92B4-F5175F495C14}" type="presOf" srcId="{3740434C-84C7-43C4-B912-DD42908B2C81}" destId="{620328CC-2518-428B-9989-CD6DD7EF7DEE}" srcOrd="0" destOrd="0" presId="urn:microsoft.com/office/officeart/2005/8/layout/process2"/>
    <dgm:cxn modelId="{2ACD8DBC-5475-4DC4-BE76-35394E7748D2}" type="presOf" srcId="{B27E4C7F-47C2-4AB7-974D-D9E8EE599241}" destId="{F5C96BEC-B63B-40CA-80B2-627268EC3222}" srcOrd="1" destOrd="0" presId="urn:microsoft.com/office/officeart/2005/8/layout/process2"/>
    <dgm:cxn modelId="{93104609-043D-4F8E-B253-6BA3004EA0DD}" type="presOf" srcId="{D284A2BA-277C-4507-81D3-90A2BC37FAD6}" destId="{F00660B4-9A59-462F-91EB-B9A768AF5DF6}" srcOrd="1" destOrd="0" presId="urn:microsoft.com/office/officeart/2005/8/layout/process2"/>
    <dgm:cxn modelId="{538D9CA0-33D3-48CF-946D-7E4E9FCB83D6}" type="presOf" srcId="{854B10DE-2106-4B5B-842E-EC536DF0CD84}" destId="{E25794D4-AE73-4414-942C-BC9C8F672C9C}" srcOrd="0" destOrd="0" presId="urn:microsoft.com/office/officeart/2005/8/layout/process2"/>
    <dgm:cxn modelId="{E4D0E1C9-5177-4500-AB68-E0FDB951F7D4}" srcId="{854B10DE-2106-4B5B-842E-EC536DF0CD84}" destId="{F655D1F3-0A02-4E47-BA9B-CCF8F27EBFE1}" srcOrd="1" destOrd="0" parTransId="{51850975-967B-47E4-947C-12A75DBE6CEF}" sibTransId="{B3638C31-056C-4168-A9D2-84B42CAB21A8}"/>
    <dgm:cxn modelId="{BED9724E-5604-4E05-9386-A70BC6D22C97}" type="presOf" srcId="{B5371ED3-F695-452C-A85C-260243E4D8FC}" destId="{43229C9C-7997-4571-86C5-DA99806EA282}" srcOrd="0" destOrd="0" presId="urn:microsoft.com/office/officeart/2005/8/layout/process2"/>
    <dgm:cxn modelId="{93863B02-DF81-4FEB-829C-527C3EDBA57D}" srcId="{854B10DE-2106-4B5B-842E-EC536DF0CD84}" destId="{B5371ED3-F695-452C-A85C-260243E4D8FC}" srcOrd="3" destOrd="0" parTransId="{0A78DC55-526C-476E-853E-B076E10A21A3}" sibTransId="{483834E0-6741-44F3-A164-A7429BEACE95}"/>
    <dgm:cxn modelId="{74CA675A-3648-4464-A235-AA13EE35593E}" type="presOf" srcId="{B3638C31-056C-4168-A9D2-84B42CAB21A8}" destId="{38788DC4-A48B-4FFF-8C9B-59A193C16346}" srcOrd="0" destOrd="0" presId="urn:microsoft.com/office/officeart/2005/8/layout/process2"/>
    <dgm:cxn modelId="{13F9EB4E-3679-48F3-87F9-A08E7196D1DB}" type="presOf" srcId="{F655D1F3-0A02-4E47-BA9B-CCF8F27EBFE1}" destId="{20A9C321-CC04-4550-8F08-8EDE5F76932C}" srcOrd="0" destOrd="0" presId="urn:microsoft.com/office/officeart/2005/8/layout/process2"/>
    <dgm:cxn modelId="{FF0DC930-43B8-460E-8137-1A092E5C5797}" srcId="{854B10DE-2106-4B5B-842E-EC536DF0CD84}" destId="{3740434C-84C7-43C4-B912-DD42908B2C81}" srcOrd="2" destOrd="0" parTransId="{AB03520F-96BB-4A39-A4F3-30885A345EB8}" sibTransId="{B27E4C7F-47C2-4AB7-974D-D9E8EE599241}"/>
    <dgm:cxn modelId="{208D1009-4148-452F-B9F7-001DF81B9889}" type="presOf" srcId="{B47BFF9B-F29D-410B-B180-B93824D4CDAA}" destId="{8A3C0805-4750-44BE-8DBD-3FB9120E7C48}" srcOrd="0" destOrd="0" presId="urn:microsoft.com/office/officeart/2005/8/layout/process2"/>
    <dgm:cxn modelId="{7F9E4F92-2526-4B4C-AF29-02DC9EC780C8}" type="presOf" srcId="{B27E4C7F-47C2-4AB7-974D-D9E8EE599241}" destId="{5B193162-74E2-4425-8774-CCFBF4C46FFC}" srcOrd="0" destOrd="0" presId="urn:microsoft.com/office/officeart/2005/8/layout/process2"/>
    <dgm:cxn modelId="{4A13B407-1BDE-4F42-83D9-4EEC135E0578}" srcId="{854B10DE-2106-4B5B-842E-EC536DF0CD84}" destId="{B47BFF9B-F29D-410B-B180-B93824D4CDAA}" srcOrd="0" destOrd="0" parTransId="{378ECF79-EFD4-44F4-96DE-1ECE96B3C8C4}" sibTransId="{D284A2BA-277C-4507-81D3-90A2BC37FAD6}"/>
    <dgm:cxn modelId="{1ABF52CA-2626-45DA-AA6F-505DDA42E0C3}" type="presOf" srcId="{B3638C31-056C-4168-A9D2-84B42CAB21A8}" destId="{A01B43A9-4061-4126-88AD-E472D24CE5BD}" srcOrd="1" destOrd="0" presId="urn:microsoft.com/office/officeart/2005/8/layout/process2"/>
    <dgm:cxn modelId="{7E81FDDE-8A82-4B26-96C1-06E3293B1462}" type="presOf" srcId="{D284A2BA-277C-4507-81D3-90A2BC37FAD6}" destId="{E0571BE0-7A6C-4D21-B116-B6C2AA53A4FB}" srcOrd="0" destOrd="0" presId="urn:microsoft.com/office/officeart/2005/8/layout/process2"/>
    <dgm:cxn modelId="{4A55C729-C225-49BF-AD13-66C05DA3F846}" type="presParOf" srcId="{E25794D4-AE73-4414-942C-BC9C8F672C9C}" destId="{8A3C0805-4750-44BE-8DBD-3FB9120E7C48}" srcOrd="0" destOrd="0" presId="urn:microsoft.com/office/officeart/2005/8/layout/process2"/>
    <dgm:cxn modelId="{54C18E97-81F3-470E-953F-624EE3749DF7}" type="presParOf" srcId="{E25794D4-AE73-4414-942C-BC9C8F672C9C}" destId="{E0571BE0-7A6C-4D21-B116-B6C2AA53A4FB}" srcOrd="1" destOrd="0" presId="urn:microsoft.com/office/officeart/2005/8/layout/process2"/>
    <dgm:cxn modelId="{CC8239BC-3BBE-4E26-A65A-EB35D7C52C19}" type="presParOf" srcId="{E0571BE0-7A6C-4D21-B116-B6C2AA53A4FB}" destId="{F00660B4-9A59-462F-91EB-B9A768AF5DF6}" srcOrd="0" destOrd="0" presId="urn:microsoft.com/office/officeart/2005/8/layout/process2"/>
    <dgm:cxn modelId="{7AD3BD06-826F-4911-98CE-DC0F526EBDF1}" type="presParOf" srcId="{E25794D4-AE73-4414-942C-BC9C8F672C9C}" destId="{20A9C321-CC04-4550-8F08-8EDE5F76932C}" srcOrd="2" destOrd="0" presId="urn:microsoft.com/office/officeart/2005/8/layout/process2"/>
    <dgm:cxn modelId="{1400C06F-3AAF-4515-BCBD-04C275D1C008}" type="presParOf" srcId="{E25794D4-AE73-4414-942C-BC9C8F672C9C}" destId="{38788DC4-A48B-4FFF-8C9B-59A193C16346}" srcOrd="3" destOrd="0" presId="urn:microsoft.com/office/officeart/2005/8/layout/process2"/>
    <dgm:cxn modelId="{2A37BFFA-C529-43FF-8B97-0234F7899563}" type="presParOf" srcId="{38788DC4-A48B-4FFF-8C9B-59A193C16346}" destId="{A01B43A9-4061-4126-88AD-E472D24CE5BD}" srcOrd="0" destOrd="0" presId="urn:microsoft.com/office/officeart/2005/8/layout/process2"/>
    <dgm:cxn modelId="{97117A27-B3BD-491B-B5F0-0F0049448138}" type="presParOf" srcId="{E25794D4-AE73-4414-942C-BC9C8F672C9C}" destId="{620328CC-2518-428B-9989-CD6DD7EF7DEE}" srcOrd="4" destOrd="0" presId="urn:microsoft.com/office/officeart/2005/8/layout/process2"/>
    <dgm:cxn modelId="{EAE78F28-095C-4DB3-9609-35804CAD59DD}" type="presParOf" srcId="{E25794D4-AE73-4414-942C-BC9C8F672C9C}" destId="{5B193162-74E2-4425-8774-CCFBF4C46FFC}" srcOrd="5" destOrd="0" presId="urn:microsoft.com/office/officeart/2005/8/layout/process2"/>
    <dgm:cxn modelId="{68B56191-1180-4FB2-BECD-CC047E0EACF0}" type="presParOf" srcId="{5B193162-74E2-4425-8774-CCFBF4C46FFC}" destId="{F5C96BEC-B63B-40CA-80B2-627268EC3222}" srcOrd="0" destOrd="0" presId="urn:microsoft.com/office/officeart/2005/8/layout/process2"/>
    <dgm:cxn modelId="{58B37417-75A8-4166-AC83-EB056945B812}" type="presParOf" srcId="{E25794D4-AE73-4414-942C-BC9C8F672C9C}" destId="{43229C9C-7997-4571-86C5-DA99806EA28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5FFCD7-842B-4944-A256-3B640E546716}" type="doc">
      <dgm:prSet loTypeId="urn:microsoft.com/office/officeart/2005/8/layout/hList6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PE"/>
        </a:p>
      </dgm:t>
    </dgm:pt>
    <dgm:pt modelId="{18A8CD59-7483-4DCE-A182-861F608283ED}">
      <dgm:prSet custT="1"/>
      <dgm:spPr>
        <a:gradFill flip="none" rotWithShape="0">
          <a:gsLst>
            <a:gs pos="0">
              <a:schemeClr val="accent6">
                <a:lumMod val="50000"/>
                <a:tint val="66000"/>
                <a:satMod val="160000"/>
              </a:schemeClr>
            </a:gs>
            <a:gs pos="50000">
              <a:schemeClr val="accent6">
                <a:lumMod val="50000"/>
                <a:tint val="44500"/>
                <a:satMod val="160000"/>
              </a:schemeClr>
            </a:gs>
            <a:gs pos="100000">
              <a:schemeClr val="accent6">
                <a:lumMod val="50000"/>
                <a:tint val="23500"/>
                <a:satMod val="160000"/>
              </a:schemeClr>
            </a:gs>
          </a:gsLst>
          <a:lin ang="0" scaled="1"/>
          <a:tileRect/>
        </a:gradFill>
      </dgm:spPr>
      <dgm:t>
        <a:bodyPr/>
        <a:lstStyle/>
        <a:p>
          <a:pPr rtl="0"/>
          <a:r>
            <a:rPr lang="es-PE" sz="2000" dirty="0" smtClean="0"/>
            <a:t>Aliviar situaciones de escasez y de desigual distribución del agua. </a:t>
          </a:r>
          <a:endParaRPr lang="es-PE" sz="2000" dirty="0"/>
        </a:p>
      </dgm:t>
    </dgm:pt>
    <dgm:pt modelId="{8A6B7F64-3D07-49E6-90FD-8F4B12C02AAB}" type="parTrans" cxnId="{E568C3D2-36ED-4C2D-A027-1E677648F86E}">
      <dgm:prSet/>
      <dgm:spPr/>
      <dgm:t>
        <a:bodyPr/>
        <a:lstStyle/>
        <a:p>
          <a:endParaRPr lang="es-PE"/>
        </a:p>
      </dgm:t>
    </dgm:pt>
    <dgm:pt modelId="{686435B8-0BAF-4303-8A40-F83FF5B41302}" type="sibTrans" cxnId="{E568C3D2-36ED-4C2D-A027-1E677648F86E}">
      <dgm:prSet/>
      <dgm:spPr/>
      <dgm:t>
        <a:bodyPr/>
        <a:lstStyle/>
        <a:p>
          <a:endParaRPr lang="es-PE"/>
        </a:p>
      </dgm:t>
    </dgm:pt>
    <dgm:pt modelId="{6EDB7508-5CE7-4072-9C23-E746A7AE3E57}">
      <dgm:prSet custT="1"/>
      <dgm:spPr>
        <a:gradFill flip="none" rotWithShape="0">
          <a:gsLst>
            <a:gs pos="0">
              <a:srgbClr val="FF0000">
                <a:tint val="66000"/>
                <a:satMod val="160000"/>
              </a:srgbClr>
            </a:gs>
            <a:gs pos="50000">
              <a:srgbClr val="FF0000">
                <a:tint val="44500"/>
                <a:satMod val="160000"/>
              </a:srgbClr>
            </a:gs>
            <a:gs pos="100000">
              <a:srgbClr val="FF000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pPr rtl="0"/>
          <a:r>
            <a:rPr lang="es-ES" sz="2000" dirty="0" smtClean="0"/>
            <a:t>Inclusión social. Seguridad hídrica. Seguridad Alimentaria </a:t>
          </a:r>
          <a:endParaRPr lang="es-PE" sz="2000" dirty="0"/>
        </a:p>
      </dgm:t>
    </dgm:pt>
    <dgm:pt modelId="{1C618D0E-8893-404D-84CC-8AFF7641B23E}" type="parTrans" cxnId="{A7241AFB-83A3-4F4A-B703-6CF99F783017}">
      <dgm:prSet/>
      <dgm:spPr/>
      <dgm:t>
        <a:bodyPr/>
        <a:lstStyle/>
        <a:p>
          <a:endParaRPr lang="es-PE"/>
        </a:p>
      </dgm:t>
    </dgm:pt>
    <dgm:pt modelId="{5D796E97-9D0A-4CFF-A941-3FCE4FAD0B8C}" type="sibTrans" cxnId="{A7241AFB-83A3-4F4A-B703-6CF99F783017}">
      <dgm:prSet/>
      <dgm:spPr/>
      <dgm:t>
        <a:bodyPr/>
        <a:lstStyle/>
        <a:p>
          <a:endParaRPr lang="es-PE"/>
        </a:p>
      </dgm:t>
    </dgm:pt>
    <dgm:pt modelId="{948E5A21-5AF2-4802-A19B-7CBDB152AC61}">
      <dgm:prSet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pPr rtl="0"/>
          <a:r>
            <a:rPr lang="es-PE" sz="2000" dirty="0" smtClean="0"/>
            <a:t>Acciones de conservación y recuperación de condiciones hidrológicas e </a:t>
          </a:r>
          <a:r>
            <a:rPr lang="es-PE" sz="2000" dirty="0" err="1" smtClean="0"/>
            <a:t>hidro</a:t>
          </a:r>
          <a:r>
            <a:rPr lang="es-PE" sz="2000" dirty="0" smtClean="0"/>
            <a:t>-productivas.</a:t>
          </a:r>
          <a:endParaRPr lang="es-PE" sz="2000" dirty="0"/>
        </a:p>
      </dgm:t>
    </dgm:pt>
    <dgm:pt modelId="{46728184-8C7D-4793-97E7-120935278B40}" type="parTrans" cxnId="{3718ECC1-4CB9-4D46-8764-0FDD69B6951D}">
      <dgm:prSet/>
      <dgm:spPr/>
      <dgm:t>
        <a:bodyPr/>
        <a:lstStyle/>
        <a:p>
          <a:endParaRPr lang="es-PE"/>
        </a:p>
      </dgm:t>
    </dgm:pt>
    <dgm:pt modelId="{0C640303-F91C-4F81-AB5A-74B9D18F42DD}" type="sibTrans" cxnId="{3718ECC1-4CB9-4D46-8764-0FDD69B6951D}">
      <dgm:prSet/>
      <dgm:spPr/>
      <dgm:t>
        <a:bodyPr/>
        <a:lstStyle/>
        <a:p>
          <a:endParaRPr lang="es-PE"/>
        </a:p>
      </dgm:t>
    </dgm:pt>
    <dgm:pt modelId="{39C91136-6B41-4AD0-8A2C-DD705F461D40}">
      <dgm:prSet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pPr rtl="0"/>
          <a:r>
            <a:rPr lang="es-ES" sz="2000" dirty="0" smtClean="0"/>
            <a:t>Recuperación de prácticas ancestrales de recarga hídrica del suelo, subsuelo y acuíferos; así como de captación y almacenamiento de agua.</a:t>
          </a:r>
          <a:endParaRPr lang="es-PE" sz="2000" dirty="0"/>
        </a:p>
      </dgm:t>
    </dgm:pt>
    <dgm:pt modelId="{1F88A300-483E-4705-A207-3A9EF4AC9232}" type="sibTrans" cxnId="{570318F3-938F-4802-981C-E4564BE4026A}">
      <dgm:prSet/>
      <dgm:spPr/>
      <dgm:t>
        <a:bodyPr/>
        <a:lstStyle/>
        <a:p>
          <a:endParaRPr lang="es-PE"/>
        </a:p>
      </dgm:t>
    </dgm:pt>
    <dgm:pt modelId="{FD2257C1-8D67-4603-B8A1-F559FA22E0EB}" type="parTrans" cxnId="{570318F3-938F-4802-981C-E4564BE4026A}">
      <dgm:prSet/>
      <dgm:spPr/>
      <dgm:t>
        <a:bodyPr/>
        <a:lstStyle/>
        <a:p>
          <a:endParaRPr lang="es-PE"/>
        </a:p>
      </dgm:t>
    </dgm:pt>
    <dgm:pt modelId="{6FFC1351-9DC3-4B10-8596-A75FF51F5453}" type="pres">
      <dgm:prSet presAssocID="{625FFCD7-842B-4944-A256-3B640E54671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9C391007-C413-46E5-BD54-963DB4623B9D}" type="pres">
      <dgm:prSet presAssocID="{39C91136-6B41-4AD0-8A2C-DD705F461D40}" presName="node" presStyleLbl="node1" presStyleIdx="0" presStyleCnt="4" custLinFactNeighborX="-21085" custLinFactNeighborY="-635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5A6DC9D-8DFD-43DB-9CC1-C19FE39086F1}" type="pres">
      <dgm:prSet presAssocID="{1F88A300-483E-4705-A207-3A9EF4AC9232}" presName="sibTrans" presStyleCnt="0"/>
      <dgm:spPr/>
    </dgm:pt>
    <dgm:pt modelId="{C59F7052-BBF9-4BC6-8122-74622F9900C7}" type="pres">
      <dgm:prSet presAssocID="{948E5A21-5AF2-4802-A19B-7CBDB152AC6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3FF2E95-7B1C-4857-A229-9D7CDCD2D6EB}" type="pres">
      <dgm:prSet presAssocID="{0C640303-F91C-4F81-AB5A-74B9D18F42DD}" presName="sibTrans" presStyleCnt="0"/>
      <dgm:spPr/>
    </dgm:pt>
    <dgm:pt modelId="{0AC3A635-8579-4A15-B94D-4FA5AC687648}" type="pres">
      <dgm:prSet presAssocID="{18A8CD59-7483-4DCE-A182-861F608283E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12BAC8F-3499-4F39-A2B1-E849E5D56CDC}" type="pres">
      <dgm:prSet presAssocID="{686435B8-0BAF-4303-8A40-F83FF5B41302}" presName="sibTrans" presStyleCnt="0"/>
      <dgm:spPr/>
    </dgm:pt>
    <dgm:pt modelId="{E1F48458-9F45-426D-A8A0-FBEF4C38BF82}" type="pres">
      <dgm:prSet presAssocID="{6EDB7508-5CE7-4072-9C23-E746A7AE3E5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01E73C5-8748-4D0A-AEF2-B0BA7E521F97}" type="presOf" srcId="{6EDB7508-5CE7-4072-9C23-E746A7AE3E57}" destId="{E1F48458-9F45-426D-A8A0-FBEF4C38BF82}" srcOrd="0" destOrd="0" presId="urn:microsoft.com/office/officeart/2005/8/layout/hList6"/>
    <dgm:cxn modelId="{E568C3D2-36ED-4C2D-A027-1E677648F86E}" srcId="{625FFCD7-842B-4944-A256-3B640E546716}" destId="{18A8CD59-7483-4DCE-A182-861F608283ED}" srcOrd="2" destOrd="0" parTransId="{8A6B7F64-3D07-49E6-90FD-8F4B12C02AAB}" sibTransId="{686435B8-0BAF-4303-8A40-F83FF5B41302}"/>
    <dgm:cxn modelId="{D63FDDA0-797D-4F91-A795-5BBAA0BF7219}" type="presOf" srcId="{625FFCD7-842B-4944-A256-3B640E546716}" destId="{6FFC1351-9DC3-4B10-8596-A75FF51F5453}" srcOrd="0" destOrd="0" presId="urn:microsoft.com/office/officeart/2005/8/layout/hList6"/>
    <dgm:cxn modelId="{A7241AFB-83A3-4F4A-B703-6CF99F783017}" srcId="{625FFCD7-842B-4944-A256-3B640E546716}" destId="{6EDB7508-5CE7-4072-9C23-E746A7AE3E57}" srcOrd="3" destOrd="0" parTransId="{1C618D0E-8893-404D-84CC-8AFF7641B23E}" sibTransId="{5D796E97-9D0A-4CFF-A941-3FCE4FAD0B8C}"/>
    <dgm:cxn modelId="{CDCC9EA0-D0C6-4C3B-9160-76FAC46BB1D9}" type="presOf" srcId="{948E5A21-5AF2-4802-A19B-7CBDB152AC61}" destId="{C59F7052-BBF9-4BC6-8122-74622F9900C7}" srcOrd="0" destOrd="0" presId="urn:microsoft.com/office/officeart/2005/8/layout/hList6"/>
    <dgm:cxn modelId="{3718ECC1-4CB9-4D46-8764-0FDD69B6951D}" srcId="{625FFCD7-842B-4944-A256-3B640E546716}" destId="{948E5A21-5AF2-4802-A19B-7CBDB152AC61}" srcOrd="1" destOrd="0" parTransId="{46728184-8C7D-4793-97E7-120935278B40}" sibTransId="{0C640303-F91C-4F81-AB5A-74B9D18F42DD}"/>
    <dgm:cxn modelId="{36652380-AD9B-4D8B-8F1F-093B46E884B8}" type="presOf" srcId="{39C91136-6B41-4AD0-8A2C-DD705F461D40}" destId="{9C391007-C413-46E5-BD54-963DB4623B9D}" srcOrd="0" destOrd="0" presId="urn:microsoft.com/office/officeart/2005/8/layout/hList6"/>
    <dgm:cxn modelId="{7BAA86F5-E5D9-4AB0-9F2C-0B639A45D378}" type="presOf" srcId="{18A8CD59-7483-4DCE-A182-861F608283ED}" destId="{0AC3A635-8579-4A15-B94D-4FA5AC687648}" srcOrd="0" destOrd="0" presId="urn:microsoft.com/office/officeart/2005/8/layout/hList6"/>
    <dgm:cxn modelId="{570318F3-938F-4802-981C-E4564BE4026A}" srcId="{625FFCD7-842B-4944-A256-3B640E546716}" destId="{39C91136-6B41-4AD0-8A2C-DD705F461D40}" srcOrd="0" destOrd="0" parTransId="{FD2257C1-8D67-4603-B8A1-F559FA22E0EB}" sibTransId="{1F88A300-483E-4705-A207-3A9EF4AC9232}"/>
    <dgm:cxn modelId="{54971E08-55EE-4106-906E-E0070BE3769C}" type="presParOf" srcId="{6FFC1351-9DC3-4B10-8596-A75FF51F5453}" destId="{9C391007-C413-46E5-BD54-963DB4623B9D}" srcOrd="0" destOrd="0" presId="urn:microsoft.com/office/officeart/2005/8/layout/hList6"/>
    <dgm:cxn modelId="{2B706809-D8A9-44CF-A8C2-1B0CFD7CD468}" type="presParOf" srcId="{6FFC1351-9DC3-4B10-8596-A75FF51F5453}" destId="{F5A6DC9D-8DFD-43DB-9CC1-C19FE39086F1}" srcOrd="1" destOrd="0" presId="urn:microsoft.com/office/officeart/2005/8/layout/hList6"/>
    <dgm:cxn modelId="{9B66E61D-720E-477E-BD32-0BF460AC8DD5}" type="presParOf" srcId="{6FFC1351-9DC3-4B10-8596-A75FF51F5453}" destId="{C59F7052-BBF9-4BC6-8122-74622F9900C7}" srcOrd="2" destOrd="0" presId="urn:microsoft.com/office/officeart/2005/8/layout/hList6"/>
    <dgm:cxn modelId="{3A02224E-EDE8-4244-AD02-A4ABDA980E26}" type="presParOf" srcId="{6FFC1351-9DC3-4B10-8596-A75FF51F5453}" destId="{13FF2E95-7B1C-4857-A229-9D7CDCD2D6EB}" srcOrd="3" destOrd="0" presId="urn:microsoft.com/office/officeart/2005/8/layout/hList6"/>
    <dgm:cxn modelId="{7169215A-5CC2-43CB-A45C-4E51A51BE3C6}" type="presParOf" srcId="{6FFC1351-9DC3-4B10-8596-A75FF51F5453}" destId="{0AC3A635-8579-4A15-B94D-4FA5AC687648}" srcOrd="4" destOrd="0" presId="urn:microsoft.com/office/officeart/2005/8/layout/hList6"/>
    <dgm:cxn modelId="{1C14CA12-5DD9-4CC0-AAA2-8285E161E0BD}" type="presParOf" srcId="{6FFC1351-9DC3-4B10-8596-A75FF51F5453}" destId="{612BAC8F-3499-4F39-A2B1-E849E5D56CDC}" srcOrd="5" destOrd="0" presId="urn:microsoft.com/office/officeart/2005/8/layout/hList6"/>
    <dgm:cxn modelId="{42584F35-2330-470B-B785-0F2B3B110010}" type="presParOf" srcId="{6FFC1351-9DC3-4B10-8596-A75FF51F5453}" destId="{E1F48458-9F45-426D-A8A0-FBEF4C38BF8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CE603F-46D0-4189-A743-7BAF077F6E1D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PE"/>
        </a:p>
      </dgm:t>
    </dgm:pt>
    <dgm:pt modelId="{EDE3FFC1-4B6B-45CA-A85F-1DF1A13FD8D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s-PE" sz="1800" dirty="0" smtClean="0"/>
            <a:t>El Programa actuará en zonas (alto)andinas y selva alta que se consideren más vulnerables ante el cambio climático</a:t>
          </a:r>
          <a:endParaRPr lang="es-PE" sz="1800" dirty="0"/>
        </a:p>
      </dgm:t>
    </dgm:pt>
    <dgm:pt modelId="{1D80A906-ACC8-42BB-A675-CA09F571FA6C}" type="parTrans" cxnId="{0D3492CF-CB0C-407D-9A9E-2E7382F2ED76}">
      <dgm:prSet/>
      <dgm:spPr/>
      <dgm:t>
        <a:bodyPr/>
        <a:lstStyle/>
        <a:p>
          <a:endParaRPr lang="es-PE" sz="1600"/>
        </a:p>
      </dgm:t>
    </dgm:pt>
    <dgm:pt modelId="{C660A650-1F42-4D33-9D73-77376A1F7822}" type="sibTrans" cxnId="{0D3492CF-CB0C-407D-9A9E-2E7382F2ED76}">
      <dgm:prSet/>
      <dgm:spPr/>
      <dgm:t>
        <a:bodyPr/>
        <a:lstStyle/>
        <a:p>
          <a:endParaRPr lang="es-PE" sz="1600"/>
        </a:p>
      </dgm:t>
    </dgm:pt>
    <dgm:pt modelId="{A77F9051-CAEA-4F1E-8376-6668783AE7D4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es-PE" sz="1800" dirty="0" smtClean="0"/>
            <a:t>Prioriza espacios </a:t>
          </a:r>
          <a:r>
            <a:rPr lang="es-PE" sz="1800" dirty="0" err="1" smtClean="0"/>
            <a:t>hidrico</a:t>
          </a:r>
          <a:r>
            <a:rPr lang="es-PE" sz="1800" dirty="0" smtClean="0"/>
            <a:t>-productivos de microcuencas con un mayor número de pobladores rurales en condiciones de pobreza, los que dependan en mayor grado de la actividad agrícola y pecuaria.</a:t>
          </a:r>
          <a:endParaRPr lang="es-PE" sz="1800" dirty="0"/>
        </a:p>
      </dgm:t>
    </dgm:pt>
    <dgm:pt modelId="{807B9A46-1618-4989-84C3-709483E85CE4}" type="parTrans" cxnId="{B18B7954-B233-414B-BA57-A701D5EC0459}">
      <dgm:prSet/>
      <dgm:spPr/>
      <dgm:t>
        <a:bodyPr/>
        <a:lstStyle/>
        <a:p>
          <a:endParaRPr lang="es-PE" sz="1600"/>
        </a:p>
      </dgm:t>
    </dgm:pt>
    <dgm:pt modelId="{2F38AB57-8651-4505-9ED2-5480AA974783}" type="sibTrans" cxnId="{B18B7954-B233-414B-BA57-A701D5EC0459}">
      <dgm:prSet/>
      <dgm:spPr/>
      <dgm:t>
        <a:bodyPr/>
        <a:lstStyle/>
        <a:p>
          <a:endParaRPr lang="es-PE" sz="1600"/>
        </a:p>
      </dgm:t>
    </dgm:pt>
    <dgm:pt modelId="{6B50CF16-6D6D-48A3-BAAC-B6191B391DEE}" type="pres">
      <dgm:prSet presAssocID="{CDCE603F-46D0-4189-A743-7BAF077F6E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529EF144-6F0C-4F92-8131-50107C5E945E}" type="pres">
      <dgm:prSet presAssocID="{EDE3FFC1-4B6B-45CA-A85F-1DF1A13FD8D6}" presName="parentText" presStyleLbl="node1" presStyleIdx="0" presStyleCnt="2" custLinFactY="14990" custLinFactNeighborX="54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9E43EB-6F05-4EF1-876A-3BBDD3C9D5AE}" type="pres">
      <dgm:prSet presAssocID="{C660A650-1F42-4D33-9D73-77376A1F7822}" presName="spacer" presStyleCnt="0"/>
      <dgm:spPr/>
    </dgm:pt>
    <dgm:pt modelId="{0594353D-DF9E-4698-A166-EF362A119655}" type="pres">
      <dgm:prSet presAssocID="{A77F9051-CAEA-4F1E-8376-6668783AE7D4}" presName="parentText" presStyleLbl="node1" presStyleIdx="1" presStyleCnt="2" custLinFactY="25305" custLinFactNeighborX="54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B18B7954-B233-414B-BA57-A701D5EC0459}" srcId="{CDCE603F-46D0-4189-A743-7BAF077F6E1D}" destId="{A77F9051-CAEA-4F1E-8376-6668783AE7D4}" srcOrd="1" destOrd="0" parTransId="{807B9A46-1618-4989-84C3-709483E85CE4}" sibTransId="{2F38AB57-8651-4505-9ED2-5480AA974783}"/>
    <dgm:cxn modelId="{F6911F0E-FF9D-40FB-A881-4E5BBA90D643}" type="presOf" srcId="{A77F9051-CAEA-4F1E-8376-6668783AE7D4}" destId="{0594353D-DF9E-4698-A166-EF362A119655}" srcOrd="0" destOrd="0" presId="urn:microsoft.com/office/officeart/2005/8/layout/vList2"/>
    <dgm:cxn modelId="{DBFCB46B-E4CE-4A60-8EDB-D9800434A6DE}" type="presOf" srcId="{EDE3FFC1-4B6B-45CA-A85F-1DF1A13FD8D6}" destId="{529EF144-6F0C-4F92-8131-50107C5E945E}" srcOrd="0" destOrd="0" presId="urn:microsoft.com/office/officeart/2005/8/layout/vList2"/>
    <dgm:cxn modelId="{3A85B43B-E844-4936-B5F1-795100BDCF15}" type="presOf" srcId="{CDCE603F-46D0-4189-A743-7BAF077F6E1D}" destId="{6B50CF16-6D6D-48A3-BAAC-B6191B391DEE}" srcOrd="0" destOrd="0" presId="urn:microsoft.com/office/officeart/2005/8/layout/vList2"/>
    <dgm:cxn modelId="{0D3492CF-CB0C-407D-9A9E-2E7382F2ED76}" srcId="{CDCE603F-46D0-4189-A743-7BAF077F6E1D}" destId="{EDE3FFC1-4B6B-45CA-A85F-1DF1A13FD8D6}" srcOrd="0" destOrd="0" parTransId="{1D80A906-ACC8-42BB-A675-CA09F571FA6C}" sibTransId="{C660A650-1F42-4D33-9D73-77376A1F7822}"/>
    <dgm:cxn modelId="{F87D6D44-87E9-4D4E-8C77-2177A804C9DC}" type="presParOf" srcId="{6B50CF16-6D6D-48A3-BAAC-B6191B391DEE}" destId="{529EF144-6F0C-4F92-8131-50107C5E945E}" srcOrd="0" destOrd="0" presId="urn:microsoft.com/office/officeart/2005/8/layout/vList2"/>
    <dgm:cxn modelId="{7721F7DA-A29D-4188-A955-58E7E33D8BB0}" type="presParOf" srcId="{6B50CF16-6D6D-48A3-BAAC-B6191B391DEE}" destId="{489E43EB-6F05-4EF1-876A-3BBDD3C9D5AE}" srcOrd="1" destOrd="0" presId="urn:microsoft.com/office/officeart/2005/8/layout/vList2"/>
    <dgm:cxn modelId="{DB1D9B35-7F77-47F3-A601-89E5A9FC0E3E}" type="presParOf" srcId="{6B50CF16-6D6D-48A3-BAAC-B6191B391DEE}" destId="{0594353D-DF9E-4698-A166-EF362A1196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C49219-AA73-4B72-8E4D-478E3C503687}" type="doc">
      <dgm:prSet loTypeId="urn:microsoft.com/office/officeart/2005/8/layout/matrix2" loCatId="matrix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PE"/>
        </a:p>
      </dgm:t>
    </dgm:pt>
    <dgm:pt modelId="{05337DA2-5F26-4044-ACA4-DE2EFDFB5AE4}">
      <dgm:prSet custT="1"/>
      <dgm:spPr>
        <a:gradFill flip="none" rotWithShape="0">
          <a:gsLst>
            <a:gs pos="0">
              <a:schemeClr val="accent2">
                <a:lumMod val="60000"/>
                <a:lumOff val="40000"/>
                <a:tint val="66000"/>
                <a:satMod val="160000"/>
              </a:schemeClr>
            </a:gs>
            <a:gs pos="50000">
              <a:schemeClr val="accent2">
                <a:lumMod val="60000"/>
                <a:lumOff val="40000"/>
                <a:tint val="44500"/>
                <a:satMod val="160000"/>
              </a:schemeClr>
            </a:gs>
            <a:gs pos="100000">
              <a:schemeClr val="accent2">
                <a:lumMod val="60000"/>
                <a:lumOff val="40000"/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b="1" dirty="0" smtClean="0"/>
            <a:t>1. Institucionalidad y Capacidades</a:t>
          </a:r>
          <a:endParaRPr lang="es-PE" sz="2000" dirty="0"/>
        </a:p>
      </dgm:t>
    </dgm:pt>
    <dgm:pt modelId="{73792D86-18E9-406E-A216-45C4B7028391}" type="parTrans" cxnId="{089602D5-B61F-41C7-8E8F-C17DC2E3183F}">
      <dgm:prSet/>
      <dgm:spPr/>
      <dgm:t>
        <a:bodyPr/>
        <a:lstStyle/>
        <a:p>
          <a:endParaRPr lang="es-PE"/>
        </a:p>
      </dgm:t>
    </dgm:pt>
    <dgm:pt modelId="{A606FAD1-6827-42CF-B2BC-742930EF38E4}" type="sibTrans" cxnId="{089602D5-B61F-41C7-8E8F-C17DC2E3183F}">
      <dgm:prSet/>
      <dgm:spPr/>
      <dgm:t>
        <a:bodyPr/>
        <a:lstStyle/>
        <a:p>
          <a:endParaRPr lang="es-PE"/>
        </a:p>
      </dgm:t>
    </dgm:pt>
    <dgm:pt modelId="{C952FD88-808B-454B-A2D5-BC2976E25B4B}">
      <dgm:prSet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sz="2000" b="1" dirty="0" smtClean="0"/>
            <a:t>2. Medidas territoriales para asegurar disponibilidad y regulación hídrica</a:t>
          </a:r>
          <a:endParaRPr lang="es-PE" sz="2000" dirty="0"/>
        </a:p>
      </dgm:t>
    </dgm:pt>
    <dgm:pt modelId="{37D20342-D9E2-47AC-9E56-96C4143C4BF6}" type="parTrans" cxnId="{0A44E603-E1F7-4614-94FE-547239D85B45}">
      <dgm:prSet/>
      <dgm:spPr/>
      <dgm:t>
        <a:bodyPr/>
        <a:lstStyle/>
        <a:p>
          <a:endParaRPr lang="es-PE"/>
        </a:p>
      </dgm:t>
    </dgm:pt>
    <dgm:pt modelId="{14B69A55-2F90-488B-ADE5-A77D7B9CFAEF}" type="sibTrans" cxnId="{0A44E603-E1F7-4614-94FE-547239D85B45}">
      <dgm:prSet/>
      <dgm:spPr/>
      <dgm:t>
        <a:bodyPr/>
        <a:lstStyle/>
        <a:p>
          <a:endParaRPr lang="es-PE"/>
        </a:p>
      </dgm:t>
    </dgm:pt>
    <dgm:pt modelId="{0B30F86C-004A-4AA5-BF4D-20FEEE545553}">
      <dgm:prSet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b="1" dirty="0" smtClean="0"/>
            <a:t>3. Desarrollo Productivo y Promoción de Servicios</a:t>
          </a:r>
          <a:endParaRPr lang="es-PE" dirty="0"/>
        </a:p>
      </dgm:t>
    </dgm:pt>
    <dgm:pt modelId="{D02C2D6D-08D1-4C65-AB57-C0D7F591B2AB}" type="parTrans" cxnId="{973B895F-898F-4AA7-8549-7E0BAB94E32E}">
      <dgm:prSet/>
      <dgm:spPr/>
      <dgm:t>
        <a:bodyPr/>
        <a:lstStyle/>
        <a:p>
          <a:endParaRPr lang="es-PE"/>
        </a:p>
      </dgm:t>
    </dgm:pt>
    <dgm:pt modelId="{27617FA5-F6A4-4576-96F8-FCC5D72D614A}" type="sibTrans" cxnId="{973B895F-898F-4AA7-8549-7E0BAB94E32E}">
      <dgm:prSet/>
      <dgm:spPr/>
      <dgm:t>
        <a:bodyPr/>
        <a:lstStyle/>
        <a:p>
          <a:endParaRPr lang="es-PE"/>
        </a:p>
      </dgm:t>
    </dgm:pt>
    <dgm:pt modelId="{DD3D659E-9560-4FF6-BB28-3B9843ED198F}">
      <dgm:prSet/>
      <dgm:spPr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pPr rtl="0"/>
          <a:r>
            <a:rPr lang="es-PE" b="1" smtClean="0"/>
            <a:t>4. Gestión  del Conocimiento de Siembra y Cosecha Hídrica </a:t>
          </a:r>
          <a:endParaRPr lang="es-PE" dirty="0"/>
        </a:p>
      </dgm:t>
    </dgm:pt>
    <dgm:pt modelId="{A9F5FE71-798C-4F64-9780-884980AABB74}" type="parTrans" cxnId="{F7663CFC-DE24-47A4-9A69-27EE5E066DA7}">
      <dgm:prSet/>
      <dgm:spPr/>
      <dgm:t>
        <a:bodyPr/>
        <a:lstStyle/>
        <a:p>
          <a:endParaRPr lang="es-PE"/>
        </a:p>
      </dgm:t>
    </dgm:pt>
    <dgm:pt modelId="{48137361-6662-46A4-9D34-C06B74776CBE}" type="sibTrans" cxnId="{F7663CFC-DE24-47A4-9A69-27EE5E066DA7}">
      <dgm:prSet/>
      <dgm:spPr/>
      <dgm:t>
        <a:bodyPr/>
        <a:lstStyle/>
        <a:p>
          <a:endParaRPr lang="es-PE"/>
        </a:p>
      </dgm:t>
    </dgm:pt>
    <dgm:pt modelId="{E42A7B26-3C0F-4EEF-83D7-BDC0BEC50086}" type="pres">
      <dgm:prSet presAssocID="{C1C49219-AA73-4B72-8E4D-478E3C50368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2B7C045E-2D89-4BC8-BE07-64F5419A59C7}" type="pres">
      <dgm:prSet presAssocID="{C1C49219-AA73-4B72-8E4D-478E3C503687}" presName="axisShape" presStyleLbl="bgShp" presStyleIdx="0" presStyleCnt="1" custLinFactNeighborX="-639" custLinFactNeighborY="1743"/>
      <dgm:spPr>
        <a:solidFill>
          <a:srgbClr val="FFFF00"/>
        </a:solidFill>
      </dgm:spPr>
      <dgm:t>
        <a:bodyPr/>
        <a:lstStyle/>
        <a:p>
          <a:endParaRPr lang="es-PE"/>
        </a:p>
      </dgm:t>
    </dgm:pt>
    <dgm:pt modelId="{42AC5D00-867A-4A9E-8184-FD4312145E50}" type="pres">
      <dgm:prSet presAssocID="{C1C49219-AA73-4B72-8E4D-478E3C503687}" presName="rect1" presStyleLbl="node1" presStyleIdx="0" presStyleCnt="4" custScaleX="137195" custLinFactNeighborX="-207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71386B4-D014-4D61-9D1B-2FF5E7F82F0E}" type="pres">
      <dgm:prSet presAssocID="{C1C49219-AA73-4B72-8E4D-478E3C503687}" presName="rect2" presStyleLbl="node1" presStyleIdx="1" presStyleCnt="4" custScaleX="138223" custLinFactNeighborX="20766" custLinFactNeighborY="-87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015012A-9817-49F8-8697-83037F834E75}" type="pres">
      <dgm:prSet presAssocID="{C1C49219-AA73-4B72-8E4D-478E3C503687}" presName="rect3" presStyleLbl="node1" presStyleIdx="2" presStyleCnt="4" custScaleX="128360" custLinFactNeighborX="-17572" custLinFactNeighborY="-31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19F3F76-9875-49DE-AFB7-3EC758BFFC9F}" type="pres">
      <dgm:prSet presAssocID="{C1C49219-AA73-4B72-8E4D-478E3C503687}" presName="rect4" presStyleLbl="node1" presStyleIdx="3" presStyleCnt="4" custScaleX="137890" custLinFactNeighborX="18370" custLinFactNeighborY="-397">
        <dgm:presLayoutVars>
          <dgm:chMax val="0"/>
          <dgm:chPref val="0"/>
          <dgm:bulletEnabled val="1"/>
        </dgm:presLayoutVars>
      </dgm:prSet>
      <dgm:spPr>
        <a:gradFill flip="none" rotWithShape="0">
          <a:gsLst>
            <a:gs pos="0">
              <a:schemeClr val="bg1">
                <a:lumMod val="75000"/>
                <a:tint val="66000"/>
                <a:satMod val="160000"/>
              </a:schemeClr>
            </a:gs>
            <a:gs pos="50000">
              <a:schemeClr val="bg1">
                <a:lumMod val="75000"/>
                <a:tint val="44500"/>
                <a:satMod val="160000"/>
              </a:schemeClr>
            </a:gs>
            <a:gs pos="100000">
              <a:schemeClr val="bg1">
                <a:lumMod val="75000"/>
                <a:tint val="23500"/>
                <a:satMod val="160000"/>
              </a:schemeClr>
            </a:gs>
          </a:gsLst>
          <a:lin ang="8100000" scaled="1"/>
          <a:tileRect/>
        </a:gradFill>
      </dgm:spPr>
      <dgm:t>
        <a:bodyPr/>
        <a:lstStyle/>
        <a:p>
          <a:endParaRPr lang="es-PE"/>
        </a:p>
      </dgm:t>
    </dgm:pt>
  </dgm:ptLst>
  <dgm:cxnLst>
    <dgm:cxn modelId="{8D13059B-806C-424A-BDAE-E8682F935428}" type="presOf" srcId="{0B30F86C-004A-4AA5-BF4D-20FEEE545553}" destId="{B015012A-9817-49F8-8697-83037F834E75}" srcOrd="0" destOrd="0" presId="urn:microsoft.com/office/officeart/2005/8/layout/matrix2"/>
    <dgm:cxn modelId="{FAA41350-AC44-4FE5-A43C-AC0DF8A6B64B}" type="presOf" srcId="{C1C49219-AA73-4B72-8E4D-478E3C503687}" destId="{E42A7B26-3C0F-4EEF-83D7-BDC0BEC50086}" srcOrd="0" destOrd="0" presId="urn:microsoft.com/office/officeart/2005/8/layout/matrix2"/>
    <dgm:cxn modelId="{F7663CFC-DE24-47A4-9A69-27EE5E066DA7}" srcId="{C1C49219-AA73-4B72-8E4D-478E3C503687}" destId="{DD3D659E-9560-4FF6-BB28-3B9843ED198F}" srcOrd="3" destOrd="0" parTransId="{A9F5FE71-798C-4F64-9780-884980AABB74}" sibTransId="{48137361-6662-46A4-9D34-C06B74776CBE}"/>
    <dgm:cxn modelId="{973B895F-898F-4AA7-8549-7E0BAB94E32E}" srcId="{C1C49219-AA73-4B72-8E4D-478E3C503687}" destId="{0B30F86C-004A-4AA5-BF4D-20FEEE545553}" srcOrd="2" destOrd="0" parTransId="{D02C2D6D-08D1-4C65-AB57-C0D7F591B2AB}" sibTransId="{27617FA5-F6A4-4576-96F8-FCC5D72D614A}"/>
    <dgm:cxn modelId="{23495DA3-5634-4140-9152-16869D0D28A3}" type="presOf" srcId="{DD3D659E-9560-4FF6-BB28-3B9843ED198F}" destId="{F19F3F76-9875-49DE-AFB7-3EC758BFFC9F}" srcOrd="0" destOrd="0" presId="urn:microsoft.com/office/officeart/2005/8/layout/matrix2"/>
    <dgm:cxn modelId="{CF9E5D70-94C2-4797-8BD0-17ABFC3F9ACD}" type="presOf" srcId="{05337DA2-5F26-4044-ACA4-DE2EFDFB5AE4}" destId="{42AC5D00-867A-4A9E-8184-FD4312145E50}" srcOrd="0" destOrd="0" presId="urn:microsoft.com/office/officeart/2005/8/layout/matrix2"/>
    <dgm:cxn modelId="{089602D5-B61F-41C7-8E8F-C17DC2E3183F}" srcId="{C1C49219-AA73-4B72-8E4D-478E3C503687}" destId="{05337DA2-5F26-4044-ACA4-DE2EFDFB5AE4}" srcOrd="0" destOrd="0" parTransId="{73792D86-18E9-406E-A216-45C4B7028391}" sibTransId="{A606FAD1-6827-42CF-B2BC-742930EF38E4}"/>
    <dgm:cxn modelId="{B3321386-14F9-4AD4-B3E1-D7AA663EEE91}" type="presOf" srcId="{C952FD88-808B-454B-A2D5-BC2976E25B4B}" destId="{A71386B4-D014-4D61-9D1B-2FF5E7F82F0E}" srcOrd="0" destOrd="0" presId="urn:microsoft.com/office/officeart/2005/8/layout/matrix2"/>
    <dgm:cxn modelId="{0A44E603-E1F7-4614-94FE-547239D85B45}" srcId="{C1C49219-AA73-4B72-8E4D-478E3C503687}" destId="{C952FD88-808B-454B-A2D5-BC2976E25B4B}" srcOrd="1" destOrd="0" parTransId="{37D20342-D9E2-47AC-9E56-96C4143C4BF6}" sibTransId="{14B69A55-2F90-488B-ADE5-A77D7B9CFAEF}"/>
    <dgm:cxn modelId="{651BE00C-91E3-4D84-BBF1-F2E2A6E0F6B6}" type="presParOf" srcId="{E42A7B26-3C0F-4EEF-83D7-BDC0BEC50086}" destId="{2B7C045E-2D89-4BC8-BE07-64F5419A59C7}" srcOrd="0" destOrd="0" presId="urn:microsoft.com/office/officeart/2005/8/layout/matrix2"/>
    <dgm:cxn modelId="{768544A0-269D-4D76-96A1-BF609EE638E1}" type="presParOf" srcId="{E42A7B26-3C0F-4EEF-83D7-BDC0BEC50086}" destId="{42AC5D00-867A-4A9E-8184-FD4312145E50}" srcOrd="1" destOrd="0" presId="urn:microsoft.com/office/officeart/2005/8/layout/matrix2"/>
    <dgm:cxn modelId="{010B6C9B-2E45-4EF4-83E7-9A904A42E33C}" type="presParOf" srcId="{E42A7B26-3C0F-4EEF-83D7-BDC0BEC50086}" destId="{A71386B4-D014-4D61-9D1B-2FF5E7F82F0E}" srcOrd="2" destOrd="0" presId="urn:microsoft.com/office/officeart/2005/8/layout/matrix2"/>
    <dgm:cxn modelId="{4374631E-68E4-4A4E-BFD0-F617C2F22AE0}" type="presParOf" srcId="{E42A7B26-3C0F-4EEF-83D7-BDC0BEC50086}" destId="{B015012A-9817-49F8-8697-83037F834E75}" srcOrd="3" destOrd="0" presId="urn:microsoft.com/office/officeart/2005/8/layout/matrix2"/>
    <dgm:cxn modelId="{1CED0A6E-592E-4C5B-BCBF-39B6A1138909}" type="presParOf" srcId="{E42A7B26-3C0F-4EEF-83D7-BDC0BEC50086}" destId="{F19F3F76-9875-49DE-AFB7-3EC758BFFC9F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6FEC5B-8457-4EBC-97AB-54DFF258A61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PE"/>
        </a:p>
      </dgm:t>
    </dgm:pt>
    <dgm:pt modelId="{C189D35A-7F37-4535-B030-41320193E6B2}">
      <dgm:prSet/>
      <dgm:spPr/>
      <dgm:t>
        <a:bodyPr/>
        <a:lstStyle/>
        <a:p>
          <a:pPr rtl="0"/>
          <a:r>
            <a:rPr lang="es-PE" smtClean="0"/>
            <a:t>Conservación e incremento de la disponibilidad de agua (m</a:t>
          </a:r>
          <a:r>
            <a:rPr lang="es-PE" baseline="30000" smtClean="0"/>
            <a:t>3</a:t>
          </a:r>
          <a:r>
            <a:rPr lang="es-PE" smtClean="0"/>
            <a:t>/año).</a:t>
          </a:r>
          <a:endParaRPr lang="es-PE"/>
        </a:p>
      </dgm:t>
    </dgm:pt>
    <dgm:pt modelId="{4E2B190D-10EE-4889-999A-9C5312293232}" type="parTrans" cxnId="{9F8D1BC4-83D4-4BBA-ACE5-7BCE2F022A1A}">
      <dgm:prSet/>
      <dgm:spPr/>
      <dgm:t>
        <a:bodyPr/>
        <a:lstStyle/>
        <a:p>
          <a:endParaRPr lang="es-PE"/>
        </a:p>
      </dgm:t>
    </dgm:pt>
    <dgm:pt modelId="{5549ADB1-BE71-4933-B881-09FDA080C80B}" type="sibTrans" cxnId="{9F8D1BC4-83D4-4BBA-ACE5-7BCE2F022A1A}">
      <dgm:prSet/>
      <dgm:spPr/>
      <dgm:t>
        <a:bodyPr/>
        <a:lstStyle/>
        <a:p>
          <a:endParaRPr lang="es-PE"/>
        </a:p>
      </dgm:t>
    </dgm:pt>
    <dgm:pt modelId="{4C43C74B-D473-430E-A518-6A4FD31E7327}">
      <dgm:prSet/>
      <dgm:spPr/>
      <dgm:t>
        <a:bodyPr/>
        <a:lstStyle/>
        <a:p>
          <a:pPr rtl="0"/>
          <a:r>
            <a:rPr lang="es-PE" smtClean="0"/>
            <a:t>Incremento de volúmenes de producción agropecuaria (t/año).</a:t>
          </a:r>
          <a:endParaRPr lang="es-PE"/>
        </a:p>
      </dgm:t>
    </dgm:pt>
    <dgm:pt modelId="{F32BF2D1-7F0F-4CF6-A930-7089547CC6F6}" type="parTrans" cxnId="{AB70A525-9936-4893-BD1B-966780269F18}">
      <dgm:prSet/>
      <dgm:spPr/>
      <dgm:t>
        <a:bodyPr/>
        <a:lstStyle/>
        <a:p>
          <a:endParaRPr lang="es-PE"/>
        </a:p>
      </dgm:t>
    </dgm:pt>
    <dgm:pt modelId="{16E39095-1D13-42E5-8AEA-7F1AACAB155C}" type="sibTrans" cxnId="{AB70A525-9936-4893-BD1B-966780269F18}">
      <dgm:prSet/>
      <dgm:spPr/>
      <dgm:t>
        <a:bodyPr/>
        <a:lstStyle/>
        <a:p>
          <a:endParaRPr lang="es-PE"/>
        </a:p>
      </dgm:t>
    </dgm:pt>
    <dgm:pt modelId="{5518F8F3-5D41-4138-87BE-D1A4672C4394}">
      <dgm:prSet/>
      <dgm:spPr/>
      <dgm:t>
        <a:bodyPr/>
        <a:lstStyle/>
        <a:p>
          <a:pPr rtl="0"/>
          <a:r>
            <a:rPr lang="es-PE" smtClean="0"/>
            <a:t>Disminución de tasa de erosión (t/ha/año).</a:t>
          </a:r>
          <a:endParaRPr lang="es-PE"/>
        </a:p>
      </dgm:t>
    </dgm:pt>
    <dgm:pt modelId="{5625C4B3-F2E5-415F-9696-A308818FE08C}" type="parTrans" cxnId="{9A3FBF35-9B12-44A2-B78C-665248C3BD84}">
      <dgm:prSet/>
      <dgm:spPr/>
      <dgm:t>
        <a:bodyPr/>
        <a:lstStyle/>
        <a:p>
          <a:endParaRPr lang="es-PE"/>
        </a:p>
      </dgm:t>
    </dgm:pt>
    <dgm:pt modelId="{8DBD7EB8-537E-4754-8B14-9E62C4D1A61F}" type="sibTrans" cxnId="{9A3FBF35-9B12-44A2-B78C-665248C3BD84}">
      <dgm:prSet/>
      <dgm:spPr/>
      <dgm:t>
        <a:bodyPr/>
        <a:lstStyle/>
        <a:p>
          <a:endParaRPr lang="es-PE"/>
        </a:p>
      </dgm:t>
    </dgm:pt>
    <dgm:pt modelId="{26DF8B80-0A99-40C4-988B-CFCD93C328C2}">
      <dgm:prSet/>
      <dgm:spPr/>
      <dgm:t>
        <a:bodyPr/>
        <a:lstStyle/>
        <a:p>
          <a:pPr rtl="0"/>
          <a:r>
            <a:rPr lang="es-PE" smtClean="0"/>
            <a:t>Incremento de volumen de madera (m</a:t>
          </a:r>
          <a:r>
            <a:rPr lang="es-PE" baseline="30000" smtClean="0"/>
            <a:t>3</a:t>
          </a:r>
          <a:r>
            <a:rPr lang="es-PE" smtClean="0"/>
            <a:t>/ha).</a:t>
          </a:r>
          <a:endParaRPr lang="es-PE"/>
        </a:p>
      </dgm:t>
    </dgm:pt>
    <dgm:pt modelId="{EDD0FDB3-DFDD-4C71-ACA9-493647E811B6}" type="parTrans" cxnId="{430EDF4E-9FDB-4450-B827-8BC9C9FCFF72}">
      <dgm:prSet/>
      <dgm:spPr/>
      <dgm:t>
        <a:bodyPr/>
        <a:lstStyle/>
        <a:p>
          <a:endParaRPr lang="es-PE"/>
        </a:p>
      </dgm:t>
    </dgm:pt>
    <dgm:pt modelId="{8F65AB3F-429B-461D-A80A-1D4F4E8DA285}" type="sibTrans" cxnId="{430EDF4E-9FDB-4450-B827-8BC9C9FCFF72}">
      <dgm:prSet/>
      <dgm:spPr/>
      <dgm:t>
        <a:bodyPr/>
        <a:lstStyle/>
        <a:p>
          <a:endParaRPr lang="es-PE"/>
        </a:p>
      </dgm:t>
    </dgm:pt>
    <dgm:pt modelId="{19CB8937-E755-4D31-8969-718299D4E27C}">
      <dgm:prSet/>
      <dgm:spPr/>
      <dgm:t>
        <a:bodyPr/>
        <a:lstStyle/>
        <a:p>
          <a:pPr rtl="0"/>
          <a:r>
            <a:rPr lang="es-PE" smtClean="0"/>
            <a:t>Acondicionamiento paisajístico- ecoturismo (visitas/año).</a:t>
          </a:r>
          <a:endParaRPr lang="es-PE"/>
        </a:p>
      </dgm:t>
    </dgm:pt>
    <dgm:pt modelId="{0B0E43A3-3228-4945-BD41-1E781ED3EA60}" type="parTrans" cxnId="{5013A1CD-BCB3-407D-994E-6F6C699F9CBD}">
      <dgm:prSet/>
      <dgm:spPr/>
      <dgm:t>
        <a:bodyPr/>
        <a:lstStyle/>
        <a:p>
          <a:endParaRPr lang="es-PE"/>
        </a:p>
      </dgm:t>
    </dgm:pt>
    <dgm:pt modelId="{C318590E-8936-4024-9F7E-364A5C485B6B}" type="sibTrans" cxnId="{5013A1CD-BCB3-407D-994E-6F6C699F9CBD}">
      <dgm:prSet/>
      <dgm:spPr/>
      <dgm:t>
        <a:bodyPr/>
        <a:lstStyle/>
        <a:p>
          <a:endParaRPr lang="es-PE"/>
        </a:p>
      </dgm:t>
    </dgm:pt>
    <dgm:pt modelId="{5F149162-2600-456B-A750-EF438FC3F142}">
      <dgm:prSet/>
      <dgm:spPr/>
      <dgm:t>
        <a:bodyPr/>
        <a:lstStyle/>
        <a:p>
          <a:pPr rtl="0"/>
          <a:r>
            <a:rPr lang="es-PE" smtClean="0"/>
            <a:t>Captura de carbono (t/ha/año).</a:t>
          </a:r>
          <a:endParaRPr lang="es-PE"/>
        </a:p>
      </dgm:t>
    </dgm:pt>
    <dgm:pt modelId="{0BC75CB8-1F57-4070-AB40-71476067D1EA}" type="parTrans" cxnId="{8ADB78D1-1CB0-4054-9EAA-6CFCA529F472}">
      <dgm:prSet/>
      <dgm:spPr/>
      <dgm:t>
        <a:bodyPr/>
        <a:lstStyle/>
        <a:p>
          <a:endParaRPr lang="es-PE"/>
        </a:p>
      </dgm:t>
    </dgm:pt>
    <dgm:pt modelId="{A5C34D51-33A3-49CF-8584-043341348379}" type="sibTrans" cxnId="{8ADB78D1-1CB0-4054-9EAA-6CFCA529F472}">
      <dgm:prSet/>
      <dgm:spPr/>
      <dgm:t>
        <a:bodyPr/>
        <a:lstStyle/>
        <a:p>
          <a:endParaRPr lang="es-PE"/>
        </a:p>
      </dgm:t>
    </dgm:pt>
    <dgm:pt modelId="{6746E47F-7B02-466C-A550-ADF06F910765}">
      <dgm:prSet/>
      <dgm:spPr/>
      <dgm:t>
        <a:bodyPr/>
        <a:lstStyle/>
        <a:p>
          <a:pPr rtl="0"/>
          <a:r>
            <a:rPr lang="es-PE" smtClean="0"/>
            <a:t>Pérdidas evitadas por inundación (S/./año).</a:t>
          </a:r>
          <a:endParaRPr lang="es-PE"/>
        </a:p>
      </dgm:t>
    </dgm:pt>
    <dgm:pt modelId="{2384D46E-1A5E-40D5-AEF1-31AD58329798}" type="parTrans" cxnId="{90B1CA15-DCE5-41D9-BECA-4A841297CD08}">
      <dgm:prSet/>
      <dgm:spPr/>
      <dgm:t>
        <a:bodyPr/>
        <a:lstStyle/>
        <a:p>
          <a:endParaRPr lang="es-PE"/>
        </a:p>
      </dgm:t>
    </dgm:pt>
    <dgm:pt modelId="{C55510D5-A58B-47F8-BFE0-74C61903803A}" type="sibTrans" cxnId="{90B1CA15-DCE5-41D9-BECA-4A841297CD08}">
      <dgm:prSet/>
      <dgm:spPr/>
      <dgm:t>
        <a:bodyPr/>
        <a:lstStyle/>
        <a:p>
          <a:endParaRPr lang="es-PE"/>
        </a:p>
      </dgm:t>
    </dgm:pt>
    <dgm:pt modelId="{4BC6ECEE-9AD5-4937-919D-7300B8A73807}">
      <dgm:prSet/>
      <dgm:spPr/>
      <dgm:t>
        <a:bodyPr/>
        <a:lstStyle/>
        <a:p>
          <a:endParaRPr lang="es-PE"/>
        </a:p>
      </dgm:t>
    </dgm:pt>
    <dgm:pt modelId="{D0EFF613-EE9F-42BE-A404-9C309ED8A849}" type="parTrans" cxnId="{4DE95C25-0B5A-4936-8297-F286783914B7}">
      <dgm:prSet/>
      <dgm:spPr/>
      <dgm:t>
        <a:bodyPr/>
        <a:lstStyle/>
        <a:p>
          <a:endParaRPr lang="es-PE"/>
        </a:p>
      </dgm:t>
    </dgm:pt>
    <dgm:pt modelId="{65614A63-656E-4BEF-A3D7-F5933BD19FB4}" type="sibTrans" cxnId="{4DE95C25-0B5A-4936-8297-F286783914B7}">
      <dgm:prSet/>
      <dgm:spPr/>
      <dgm:t>
        <a:bodyPr/>
        <a:lstStyle/>
        <a:p>
          <a:endParaRPr lang="es-PE"/>
        </a:p>
      </dgm:t>
    </dgm:pt>
    <dgm:pt modelId="{77DAA6E5-71FB-4D05-B296-C34A61033E01}" type="pres">
      <dgm:prSet presAssocID="{7A6FEC5B-8457-4EBC-97AB-54DFF258A61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3FC6D6B-B4E9-457C-810B-E04C323EADFD}" type="pres">
      <dgm:prSet presAssocID="{7A6FEC5B-8457-4EBC-97AB-54DFF258A613}" presName="Name1" presStyleCnt="0"/>
      <dgm:spPr/>
    </dgm:pt>
    <dgm:pt modelId="{51E7CDD9-805C-4E6E-9BDD-74EDD820E686}" type="pres">
      <dgm:prSet presAssocID="{7A6FEC5B-8457-4EBC-97AB-54DFF258A613}" presName="cycle" presStyleCnt="0"/>
      <dgm:spPr/>
    </dgm:pt>
    <dgm:pt modelId="{7D38EC41-512B-4527-B738-4108572121B1}" type="pres">
      <dgm:prSet presAssocID="{7A6FEC5B-8457-4EBC-97AB-54DFF258A613}" presName="srcNode" presStyleLbl="node1" presStyleIdx="0" presStyleCnt="7"/>
      <dgm:spPr/>
    </dgm:pt>
    <dgm:pt modelId="{EDF6ECA6-4441-4E72-8D72-97114A1A4A3B}" type="pres">
      <dgm:prSet presAssocID="{7A6FEC5B-8457-4EBC-97AB-54DFF258A613}" presName="conn" presStyleLbl="parChTrans1D2" presStyleIdx="0" presStyleCnt="1"/>
      <dgm:spPr/>
      <dgm:t>
        <a:bodyPr/>
        <a:lstStyle/>
        <a:p>
          <a:endParaRPr lang="en-US"/>
        </a:p>
      </dgm:t>
    </dgm:pt>
    <dgm:pt modelId="{CEF49C88-686C-4628-BE8C-211F48D9A7F1}" type="pres">
      <dgm:prSet presAssocID="{7A6FEC5B-8457-4EBC-97AB-54DFF258A613}" presName="extraNode" presStyleLbl="node1" presStyleIdx="0" presStyleCnt="7"/>
      <dgm:spPr/>
    </dgm:pt>
    <dgm:pt modelId="{FC26D0DE-6BEF-458C-B06F-E378696F45F4}" type="pres">
      <dgm:prSet presAssocID="{7A6FEC5B-8457-4EBC-97AB-54DFF258A613}" presName="dstNode" presStyleLbl="node1" presStyleIdx="0" presStyleCnt="7"/>
      <dgm:spPr/>
    </dgm:pt>
    <dgm:pt modelId="{6515EAAA-B574-43E8-833D-47AFD9C9FF7E}" type="pres">
      <dgm:prSet presAssocID="{C189D35A-7F37-4535-B030-41320193E6B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620ED-B27B-4254-BF8D-AACE49446C01}" type="pres">
      <dgm:prSet presAssocID="{C189D35A-7F37-4535-B030-41320193E6B2}" presName="accent_1" presStyleCnt="0"/>
      <dgm:spPr/>
    </dgm:pt>
    <dgm:pt modelId="{4A613BDC-7A31-4A51-AB5A-BF2D22067FEB}" type="pres">
      <dgm:prSet presAssocID="{C189D35A-7F37-4535-B030-41320193E6B2}" presName="accentRepeatNode" presStyleLbl="solidFgAcc1" presStyleIdx="0" presStyleCnt="7"/>
      <dgm:spPr/>
    </dgm:pt>
    <dgm:pt modelId="{14682794-C7D2-4D7B-88AD-FB7EC53FAAC1}" type="pres">
      <dgm:prSet presAssocID="{4C43C74B-D473-430E-A518-6A4FD31E7327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FF935-CA2A-4C6D-B503-9D09DABCF2BE}" type="pres">
      <dgm:prSet presAssocID="{4C43C74B-D473-430E-A518-6A4FD31E7327}" presName="accent_2" presStyleCnt="0"/>
      <dgm:spPr/>
    </dgm:pt>
    <dgm:pt modelId="{04494824-D80B-4FDF-9A61-123D82004597}" type="pres">
      <dgm:prSet presAssocID="{4C43C74B-D473-430E-A518-6A4FD31E7327}" presName="accentRepeatNode" presStyleLbl="solidFgAcc1" presStyleIdx="1" presStyleCnt="7"/>
      <dgm:spPr/>
    </dgm:pt>
    <dgm:pt modelId="{44E307DA-2146-488F-8B33-7716CC4F32C9}" type="pres">
      <dgm:prSet presAssocID="{5518F8F3-5D41-4138-87BE-D1A4672C439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0090D-D4B7-4D31-AC66-03CC1FAD3D40}" type="pres">
      <dgm:prSet presAssocID="{5518F8F3-5D41-4138-87BE-D1A4672C4394}" presName="accent_3" presStyleCnt="0"/>
      <dgm:spPr/>
    </dgm:pt>
    <dgm:pt modelId="{61625647-C770-4DB4-AC30-DE106524C43C}" type="pres">
      <dgm:prSet presAssocID="{5518F8F3-5D41-4138-87BE-D1A4672C4394}" presName="accentRepeatNode" presStyleLbl="solidFgAcc1" presStyleIdx="2" presStyleCnt="7"/>
      <dgm:spPr/>
    </dgm:pt>
    <dgm:pt modelId="{F4E30340-ADF2-41A3-B232-948855FEE85F}" type="pres">
      <dgm:prSet presAssocID="{26DF8B80-0A99-40C4-988B-CFCD93C328C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72C713-F7C6-4CD4-AA92-FA32DB99F492}" type="pres">
      <dgm:prSet presAssocID="{26DF8B80-0A99-40C4-988B-CFCD93C328C2}" presName="accent_4" presStyleCnt="0"/>
      <dgm:spPr/>
    </dgm:pt>
    <dgm:pt modelId="{4BBF0B3A-7122-402F-B22A-5C18EDC16F8F}" type="pres">
      <dgm:prSet presAssocID="{26DF8B80-0A99-40C4-988B-CFCD93C328C2}" presName="accentRepeatNode" presStyleLbl="solidFgAcc1" presStyleIdx="3" presStyleCnt="7"/>
      <dgm:spPr/>
    </dgm:pt>
    <dgm:pt modelId="{77DA25E3-14FF-444D-A10C-34D7D099AFBA}" type="pres">
      <dgm:prSet presAssocID="{19CB8937-E755-4D31-8969-718299D4E27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892983-79DC-4AE0-9022-E18B402E3C2F}" type="pres">
      <dgm:prSet presAssocID="{19CB8937-E755-4D31-8969-718299D4E27C}" presName="accent_5" presStyleCnt="0"/>
      <dgm:spPr/>
    </dgm:pt>
    <dgm:pt modelId="{07185F9D-674A-4E45-B0C0-0E4F53B3CFCC}" type="pres">
      <dgm:prSet presAssocID="{19CB8937-E755-4D31-8969-718299D4E27C}" presName="accentRepeatNode" presStyleLbl="solidFgAcc1" presStyleIdx="4" presStyleCnt="7"/>
      <dgm:spPr/>
    </dgm:pt>
    <dgm:pt modelId="{09EB4157-E450-4936-9E60-DB0D522B45D5}" type="pres">
      <dgm:prSet presAssocID="{5F149162-2600-456B-A750-EF438FC3F142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8D661-4E46-4D75-936F-9AE3F596CB5B}" type="pres">
      <dgm:prSet presAssocID="{5F149162-2600-456B-A750-EF438FC3F142}" presName="accent_6" presStyleCnt="0"/>
      <dgm:spPr/>
    </dgm:pt>
    <dgm:pt modelId="{7444DE25-5FC1-4272-8158-DA957A109CB8}" type="pres">
      <dgm:prSet presAssocID="{5F149162-2600-456B-A750-EF438FC3F142}" presName="accentRepeatNode" presStyleLbl="solidFgAcc1" presStyleIdx="5" presStyleCnt="7"/>
      <dgm:spPr/>
    </dgm:pt>
    <dgm:pt modelId="{7A824B73-D542-4A5C-870B-28B6A35998E3}" type="pres">
      <dgm:prSet presAssocID="{6746E47F-7B02-466C-A550-ADF06F91076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807A5B-923A-44DB-B3A1-52265E12E04D}" type="pres">
      <dgm:prSet presAssocID="{6746E47F-7B02-466C-A550-ADF06F910765}" presName="accent_7" presStyleCnt="0"/>
      <dgm:spPr/>
    </dgm:pt>
    <dgm:pt modelId="{521FA526-2C1C-47EF-9682-1574E733D36A}" type="pres">
      <dgm:prSet presAssocID="{6746E47F-7B02-466C-A550-ADF06F910765}" presName="accentRepeatNode" presStyleLbl="solidFgAcc1" presStyleIdx="6" presStyleCnt="7"/>
      <dgm:spPr/>
    </dgm:pt>
  </dgm:ptLst>
  <dgm:cxnLst>
    <dgm:cxn modelId="{AA91A0E0-FC0F-4F42-B6A7-E1A828BCBF5E}" type="presOf" srcId="{6746E47F-7B02-466C-A550-ADF06F910765}" destId="{7A824B73-D542-4A5C-870B-28B6A35998E3}" srcOrd="0" destOrd="0" presId="urn:microsoft.com/office/officeart/2008/layout/VerticalCurvedList"/>
    <dgm:cxn modelId="{0EC3D82E-9DE9-4B26-A5EB-45AA9925AB85}" type="presOf" srcId="{4C43C74B-D473-430E-A518-6A4FD31E7327}" destId="{14682794-C7D2-4D7B-88AD-FB7EC53FAAC1}" srcOrd="0" destOrd="0" presId="urn:microsoft.com/office/officeart/2008/layout/VerticalCurvedList"/>
    <dgm:cxn modelId="{B1D9DBC8-3684-4D0D-8E45-C8841612228C}" type="presOf" srcId="{C189D35A-7F37-4535-B030-41320193E6B2}" destId="{6515EAAA-B574-43E8-833D-47AFD9C9FF7E}" srcOrd="0" destOrd="0" presId="urn:microsoft.com/office/officeart/2008/layout/VerticalCurvedList"/>
    <dgm:cxn modelId="{430EDF4E-9FDB-4450-B827-8BC9C9FCFF72}" srcId="{7A6FEC5B-8457-4EBC-97AB-54DFF258A613}" destId="{26DF8B80-0A99-40C4-988B-CFCD93C328C2}" srcOrd="3" destOrd="0" parTransId="{EDD0FDB3-DFDD-4C71-ACA9-493647E811B6}" sibTransId="{8F65AB3F-429B-461D-A80A-1D4F4E8DA285}"/>
    <dgm:cxn modelId="{453E02A4-323F-40F9-B08D-09336746716D}" type="presOf" srcId="{5549ADB1-BE71-4933-B881-09FDA080C80B}" destId="{EDF6ECA6-4441-4E72-8D72-97114A1A4A3B}" srcOrd="0" destOrd="0" presId="urn:microsoft.com/office/officeart/2008/layout/VerticalCurvedList"/>
    <dgm:cxn modelId="{9A984260-E67D-4E92-8DB7-B5B6EBE30ACB}" type="presOf" srcId="{26DF8B80-0A99-40C4-988B-CFCD93C328C2}" destId="{F4E30340-ADF2-41A3-B232-948855FEE85F}" srcOrd="0" destOrd="0" presId="urn:microsoft.com/office/officeart/2008/layout/VerticalCurvedList"/>
    <dgm:cxn modelId="{D8BB6EB7-E34E-4971-A8B3-CE911EB97D35}" type="presOf" srcId="{5F149162-2600-456B-A750-EF438FC3F142}" destId="{09EB4157-E450-4936-9E60-DB0D522B45D5}" srcOrd="0" destOrd="0" presId="urn:microsoft.com/office/officeart/2008/layout/VerticalCurvedList"/>
    <dgm:cxn modelId="{5013A1CD-BCB3-407D-994E-6F6C699F9CBD}" srcId="{7A6FEC5B-8457-4EBC-97AB-54DFF258A613}" destId="{19CB8937-E755-4D31-8969-718299D4E27C}" srcOrd="4" destOrd="0" parTransId="{0B0E43A3-3228-4945-BD41-1E781ED3EA60}" sibTransId="{C318590E-8936-4024-9F7E-364A5C485B6B}"/>
    <dgm:cxn modelId="{61BA2C81-A018-4BB2-82CE-D2272F16236C}" type="presOf" srcId="{19CB8937-E755-4D31-8969-718299D4E27C}" destId="{77DA25E3-14FF-444D-A10C-34D7D099AFBA}" srcOrd="0" destOrd="0" presId="urn:microsoft.com/office/officeart/2008/layout/VerticalCurvedList"/>
    <dgm:cxn modelId="{8ADB78D1-1CB0-4054-9EAA-6CFCA529F472}" srcId="{7A6FEC5B-8457-4EBC-97AB-54DFF258A613}" destId="{5F149162-2600-456B-A750-EF438FC3F142}" srcOrd="5" destOrd="0" parTransId="{0BC75CB8-1F57-4070-AB40-71476067D1EA}" sibTransId="{A5C34D51-33A3-49CF-8584-043341348379}"/>
    <dgm:cxn modelId="{90B1CA15-DCE5-41D9-BECA-4A841297CD08}" srcId="{7A6FEC5B-8457-4EBC-97AB-54DFF258A613}" destId="{6746E47F-7B02-466C-A550-ADF06F910765}" srcOrd="6" destOrd="0" parTransId="{2384D46E-1A5E-40D5-AEF1-31AD58329798}" sibTransId="{C55510D5-A58B-47F8-BFE0-74C61903803A}"/>
    <dgm:cxn modelId="{11D636E1-C7C6-447E-97DB-6E106FDCE90E}" type="presOf" srcId="{5518F8F3-5D41-4138-87BE-D1A4672C4394}" destId="{44E307DA-2146-488F-8B33-7716CC4F32C9}" srcOrd="0" destOrd="0" presId="urn:microsoft.com/office/officeart/2008/layout/VerticalCurvedList"/>
    <dgm:cxn modelId="{AB70A525-9936-4893-BD1B-966780269F18}" srcId="{7A6FEC5B-8457-4EBC-97AB-54DFF258A613}" destId="{4C43C74B-D473-430E-A518-6A4FD31E7327}" srcOrd="1" destOrd="0" parTransId="{F32BF2D1-7F0F-4CF6-A930-7089547CC6F6}" sibTransId="{16E39095-1D13-42E5-8AEA-7F1AACAB155C}"/>
    <dgm:cxn modelId="{5D4771B0-BAC7-432D-815E-766563F0465B}" type="presOf" srcId="{7A6FEC5B-8457-4EBC-97AB-54DFF258A613}" destId="{77DAA6E5-71FB-4D05-B296-C34A61033E01}" srcOrd="0" destOrd="0" presId="urn:microsoft.com/office/officeart/2008/layout/VerticalCurvedList"/>
    <dgm:cxn modelId="{9A3FBF35-9B12-44A2-B78C-665248C3BD84}" srcId="{7A6FEC5B-8457-4EBC-97AB-54DFF258A613}" destId="{5518F8F3-5D41-4138-87BE-D1A4672C4394}" srcOrd="2" destOrd="0" parTransId="{5625C4B3-F2E5-415F-9696-A308818FE08C}" sibTransId="{8DBD7EB8-537E-4754-8B14-9E62C4D1A61F}"/>
    <dgm:cxn modelId="{9F8D1BC4-83D4-4BBA-ACE5-7BCE2F022A1A}" srcId="{7A6FEC5B-8457-4EBC-97AB-54DFF258A613}" destId="{C189D35A-7F37-4535-B030-41320193E6B2}" srcOrd="0" destOrd="0" parTransId="{4E2B190D-10EE-4889-999A-9C5312293232}" sibTransId="{5549ADB1-BE71-4933-B881-09FDA080C80B}"/>
    <dgm:cxn modelId="{4DE95C25-0B5A-4936-8297-F286783914B7}" srcId="{7A6FEC5B-8457-4EBC-97AB-54DFF258A613}" destId="{4BC6ECEE-9AD5-4937-919D-7300B8A73807}" srcOrd="7" destOrd="0" parTransId="{D0EFF613-EE9F-42BE-A404-9C309ED8A849}" sibTransId="{65614A63-656E-4BEF-A3D7-F5933BD19FB4}"/>
    <dgm:cxn modelId="{BAB056D2-547F-48D4-9EC8-A378010DA6B3}" type="presParOf" srcId="{77DAA6E5-71FB-4D05-B296-C34A61033E01}" destId="{F3FC6D6B-B4E9-457C-810B-E04C323EADFD}" srcOrd="0" destOrd="0" presId="urn:microsoft.com/office/officeart/2008/layout/VerticalCurvedList"/>
    <dgm:cxn modelId="{98D482F6-D9B0-4CBE-B467-54A009C54380}" type="presParOf" srcId="{F3FC6D6B-B4E9-457C-810B-E04C323EADFD}" destId="{51E7CDD9-805C-4E6E-9BDD-74EDD820E686}" srcOrd="0" destOrd="0" presId="urn:microsoft.com/office/officeart/2008/layout/VerticalCurvedList"/>
    <dgm:cxn modelId="{36AEDA8B-F1FE-44C7-85D2-B48261A7DCCD}" type="presParOf" srcId="{51E7CDD9-805C-4E6E-9BDD-74EDD820E686}" destId="{7D38EC41-512B-4527-B738-4108572121B1}" srcOrd="0" destOrd="0" presId="urn:microsoft.com/office/officeart/2008/layout/VerticalCurvedList"/>
    <dgm:cxn modelId="{07FFA575-5F40-42DB-AD1F-8E0E6C49674E}" type="presParOf" srcId="{51E7CDD9-805C-4E6E-9BDD-74EDD820E686}" destId="{EDF6ECA6-4441-4E72-8D72-97114A1A4A3B}" srcOrd="1" destOrd="0" presId="urn:microsoft.com/office/officeart/2008/layout/VerticalCurvedList"/>
    <dgm:cxn modelId="{30BFD581-BD3D-4F2B-9F5A-1517353A7C13}" type="presParOf" srcId="{51E7CDD9-805C-4E6E-9BDD-74EDD820E686}" destId="{CEF49C88-686C-4628-BE8C-211F48D9A7F1}" srcOrd="2" destOrd="0" presId="urn:microsoft.com/office/officeart/2008/layout/VerticalCurvedList"/>
    <dgm:cxn modelId="{5CC98F8D-62D3-4A71-925D-709B32E85AE4}" type="presParOf" srcId="{51E7CDD9-805C-4E6E-9BDD-74EDD820E686}" destId="{FC26D0DE-6BEF-458C-B06F-E378696F45F4}" srcOrd="3" destOrd="0" presId="urn:microsoft.com/office/officeart/2008/layout/VerticalCurvedList"/>
    <dgm:cxn modelId="{C53A64F4-6BAF-4103-9F60-A42492E6E8A9}" type="presParOf" srcId="{F3FC6D6B-B4E9-457C-810B-E04C323EADFD}" destId="{6515EAAA-B574-43E8-833D-47AFD9C9FF7E}" srcOrd="1" destOrd="0" presId="urn:microsoft.com/office/officeart/2008/layout/VerticalCurvedList"/>
    <dgm:cxn modelId="{C8C60A74-0389-4159-8951-C899F98FB849}" type="presParOf" srcId="{F3FC6D6B-B4E9-457C-810B-E04C323EADFD}" destId="{AD4620ED-B27B-4254-BF8D-AACE49446C01}" srcOrd="2" destOrd="0" presId="urn:microsoft.com/office/officeart/2008/layout/VerticalCurvedList"/>
    <dgm:cxn modelId="{FB0633CE-3D13-4DB1-9606-FFCD52D591FD}" type="presParOf" srcId="{AD4620ED-B27B-4254-BF8D-AACE49446C01}" destId="{4A613BDC-7A31-4A51-AB5A-BF2D22067FEB}" srcOrd="0" destOrd="0" presId="urn:microsoft.com/office/officeart/2008/layout/VerticalCurvedList"/>
    <dgm:cxn modelId="{7548266D-3F5E-490C-9F81-F5A3D69D3E64}" type="presParOf" srcId="{F3FC6D6B-B4E9-457C-810B-E04C323EADFD}" destId="{14682794-C7D2-4D7B-88AD-FB7EC53FAAC1}" srcOrd="3" destOrd="0" presId="urn:microsoft.com/office/officeart/2008/layout/VerticalCurvedList"/>
    <dgm:cxn modelId="{C554501D-2C6D-4848-83FB-9541478CDE26}" type="presParOf" srcId="{F3FC6D6B-B4E9-457C-810B-E04C323EADFD}" destId="{60EFF935-CA2A-4C6D-B503-9D09DABCF2BE}" srcOrd="4" destOrd="0" presId="urn:microsoft.com/office/officeart/2008/layout/VerticalCurvedList"/>
    <dgm:cxn modelId="{4C976EB4-A782-4557-8294-2FC81BFEA4CD}" type="presParOf" srcId="{60EFF935-CA2A-4C6D-B503-9D09DABCF2BE}" destId="{04494824-D80B-4FDF-9A61-123D82004597}" srcOrd="0" destOrd="0" presId="urn:microsoft.com/office/officeart/2008/layout/VerticalCurvedList"/>
    <dgm:cxn modelId="{5D5F65B4-F793-4F32-BFB2-4A03FDC32657}" type="presParOf" srcId="{F3FC6D6B-B4E9-457C-810B-E04C323EADFD}" destId="{44E307DA-2146-488F-8B33-7716CC4F32C9}" srcOrd="5" destOrd="0" presId="urn:microsoft.com/office/officeart/2008/layout/VerticalCurvedList"/>
    <dgm:cxn modelId="{639282BE-6E7B-4446-9E41-4192E72BB956}" type="presParOf" srcId="{F3FC6D6B-B4E9-457C-810B-E04C323EADFD}" destId="{8E90090D-D4B7-4D31-AC66-03CC1FAD3D40}" srcOrd="6" destOrd="0" presId="urn:microsoft.com/office/officeart/2008/layout/VerticalCurvedList"/>
    <dgm:cxn modelId="{E88FCC67-10CC-4574-B355-41BB5BE6FBF6}" type="presParOf" srcId="{8E90090D-D4B7-4D31-AC66-03CC1FAD3D40}" destId="{61625647-C770-4DB4-AC30-DE106524C43C}" srcOrd="0" destOrd="0" presId="urn:microsoft.com/office/officeart/2008/layout/VerticalCurvedList"/>
    <dgm:cxn modelId="{35AEC6DB-E29E-424C-BEA4-6209967D2E78}" type="presParOf" srcId="{F3FC6D6B-B4E9-457C-810B-E04C323EADFD}" destId="{F4E30340-ADF2-41A3-B232-948855FEE85F}" srcOrd="7" destOrd="0" presId="urn:microsoft.com/office/officeart/2008/layout/VerticalCurvedList"/>
    <dgm:cxn modelId="{CABEA917-8C43-465F-B09B-D421CBE013E0}" type="presParOf" srcId="{F3FC6D6B-B4E9-457C-810B-E04C323EADFD}" destId="{4672C713-F7C6-4CD4-AA92-FA32DB99F492}" srcOrd="8" destOrd="0" presId="urn:microsoft.com/office/officeart/2008/layout/VerticalCurvedList"/>
    <dgm:cxn modelId="{0E9BF7E6-DB78-4E6A-8B2B-DA79B0912190}" type="presParOf" srcId="{4672C713-F7C6-4CD4-AA92-FA32DB99F492}" destId="{4BBF0B3A-7122-402F-B22A-5C18EDC16F8F}" srcOrd="0" destOrd="0" presId="urn:microsoft.com/office/officeart/2008/layout/VerticalCurvedList"/>
    <dgm:cxn modelId="{7D689943-FCA2-4D97-A3A7-4170F2769002}" type="presParOf" srcId="{F3FC6D6B-B4E9-457C-810B-E04C323EADFD}" destId="{77DA25E3-14FF-444D-A10C-34D7D099AFBA}" srcOrd="9" destOrd="0" presId="urn:microsoft.com/office/officeart/2008/layout/VerticalCurvedList"/>
    <dgm:cxn modelId="{8ACFF4F9-8E61-4CCE-A3A5-2332A3D9CAC7}" type="presParOf" srcId="{F3FC6D6B-B4E9-457C-810B-E04C323EADFD}" destId="{C9892983-79DC-4AE0-9022-E18B402E3C2F}" srcOrd="10" destOrd="0" presId="urn:microsoft.com/office/officeart/2008/layout/VerticalCurvedList"/>
    <dgm:cxn modelId="{7A73F398-D526-4827-8EBD-2EF174DF83DA}" type="presParOf" srcId="{C9892983-79DC-4AE0-9022-E18B402E3C2F}" destId="{07185F9D-674A-4E45-B0C0-0E4F53B3CFCC}" srcOrd="0" destOrd="0" presId="urn:microsoft.com/office/officeart/2008/layout/VerticalCurvedList"/>
    <dgm:cxn modelId="{1AEC0AE9-DE6C-4D7B-87D5-6DD08C027FAA}" type="presParOf" srcId="{F3FC6D6B-B4E9-457C-810B-E04C323EADFD}" destId="{09EB4157-E450-4936-9E60-DB0D522B45D5}" srcOrd="11" destOrd="0" presId="urn:microsoft.com/office/officeart/2008/layout/VerticalCurvedList"/>
    <dgm:cxn modelId="{9811DB5A-0CEE-49C8-BE4C-94514B9C761B}" type="presParOf" srcId="{F3FC6D6B-B4E9-457C-810B-E04C323EADFD}" destId="{C0F8D661-4E46-4D75-936F-9AE3F596CB5B}" srcOrd="12" destOrd="0" presId="urn:microsoft.com/office/officeart/2008/layout/VerticalCurvedList"/>
    <dgm:cxn modelId="{53DA2474-4C17-4C75-AB5A-E0750C83C649}" type="presParOf" srcId="{C0F8D661-4E46-4D75-936F-9AE3F596CB5B}" destId="{7444DE25-5FC1-4272-8158-DA957A109CB8}" srcOrd="0" destOrd="0" presId="urn:microsoft.com/office/officeart/2008/layout/VerticalCurvedList"/>
    <dgm:cxn modelId="{3EF3B6ED-4D6D-458E-960A-5C38C4F08DBB}" type="presParOf" srcId="{F3FC6D6B-B4E9-457C-810B-E04C323EADFD}" destId="{7A824B73-D542-4A5C-870B-28B6A35998E3}" srcOrd="13" destOrd="0" presId="urn:microsoft.com/office/officeart/2008/layout/VerticalCurvedList"/>
    <dgm:cxn modelId="{AD88437E-AC25-4239-9BAD-BFE7467CEC4B}" type="presParOf" srcId="{F3FC6D6B-B4E9-457C-810B-E04C323EADFD}" destId="{E4807A5B-923A-44DB-B3A1-52265E12E04D}" srcOrd="14" destOrd="0" presId="urn:microsoft.com/office/officeart/2008/layout/VerticalCurvedList"/>
    <dgm:cxn modelId="{ABE1B1E4-D93D-4118-A66B-B70475C2E791}" type="presParOf" srcId="{E4807A5B-923A-44DB-B3A1-52265E12E04D}" destId="{521FA526-2C1C-47EF-9682-1574E733D3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D61437-8304-476A-A86A-6BCD0251533A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9D03FFDD-F29A-4C5D-8306-DB0FD9D6E999}">
      <dgm:prSet phldrT="[Texto]"/>
      <dgm:spPr/>
      <dgm:t>
        <a:bodyPr/>
        <a:lstStyle/>
        <a:p>
          <a:r>
            <a:rPr lang="es-PE" dirty="0" smtClean="0"/>
            <a:t>Ámbito Norte</a:t>
          </a:r>
          <a:endParaRPr lang="es-PE" dirty="0"/>
        </a:p>
      </dgm:t>
    </dgm:pt>
    <dgm:pt modelId="{F01C0605-42BD-4ABC-B844-150B8E87F089}" type="parTrans" cxnId="{E0788FF5-A5DB-4CBF-844C-4269A1B54B29}">
      <dgm:prSet/>
      <dgm:spPr/>
      <dgm:t>
        <a:bodyPr/>
        <a:lstStyle/>
        <a:p>
          <a:endParaRPr lang="es-PE"/>
        </a:p>
      </dgm:t>
    </dgm:pt>
    <dgm:pt modelId="{9019B5C2-DFF1-4F76-AC5D-B08AC5D75FE2}" type="sibTrans" cxnId="{E0788FF5-A5DB-4CBF-844C-4269A1B54B29}">
      <dgm:prSet/>
      <dgm:spPr/>
      <dgm:t>
        <a:bodyPr/>
        <a:lstStyle/>
        <a:p>
          <a:endParaRPr lang="es-PE"/>
        </a:p>
      </dgm:t>
    </dgm:pt>
    <dgm:pt modelId="{BBF728B4-D09F-4F57-8B3E-28D6CFC6DC9E}">
      <dgm:prSet phldrT="[Texto]"/>
      <dgm:spPr/>
      <dgm:t>
        <a:bodyPr/>
        <a:lstStyle/>
        <a:p>
          <a:r>
            <a:rPr lang="es-PE" dirty="0" smtClean="0"/>
            <a:t>Amazonas</a:t>
          </a:r>
        </a:p>
        <a:p>
          <a:r>
            <a:rPr lang="es-PE" dirty="0" smtClean="0"/>
            <a:t>Cajamarca</a:t>
          </a:r>
        </a:p>
        <a:p>
          <a:r>
            <a:rPr lang="es-PE" dirty="0" smtClean="0"/>
            <a:t>Lima</a:t>
          </a:r>
        </a:p>
        <a:p>
          <a:r>
            <a:rPr lang="es-PE" dirty="0" smtClean="0"/>
            <a:t>Huánuco</a:t>
          </a:r>
        </a:p>
        <a:p>
          <a:r>
            <a:rPr lang="es-PE" dirty="0" smtClean="0"/>
            <a:t>San Martín</a:t>
          </a:r>
          <a:endParaRPr lang="es-PE" dirty="0"/>
        </a:p>
      </dgm:t>
    </dgm:pt>
    <dgm:pt modelId="{B1FFC449-5BD7-4693-8F6C-4145C78E879E}" type="parTrans" cxnId="{B940D925-B1B4-4676-8C2C-5F974BB4F8B5}">
      <dgm:prSet/>
      <dgm:spPr/>
      <dgm:t>
        <a:bodyPr/>
        <a:lstStyle/>
        <a:p>
          <a:endParaRPr lang="es-PE"/>
        </a:p>
      </dgm:t>
    </dgm:pt>
    <dgm:pt modelId="{1A2B08AC-8F15-4E71-A9DF-C6356E36B8D4}" type="sibTrans" cxnId="{B940D925-B1B4-4676-8C2C-5F974BB4F8B5}">
      <dgm:prSet/>
      <dgm:spPr/>
      <dgm:t>
        <a:bodyPr/>
        <a:lstStyle/>
        <a:p>
          <a:endParaRPr lang="es-PE"/>
        </a:p>
      </dgm:t>
    </dgm:pt>
    <dgm:pt modelId="{1ECD264B-3C06-4B1C-BBF2-BFBAEF07F338}">
      <dgm:prSet phldrT="[Texto]"/>
      <dgm:spPr/>
      <dgm:t>
        <a:bodyPr/>
        <a:lstStyle/>
        <a:p>
          <a:r>
            <a:rPr lang="es-PE" dirty="0" smtClean="0"/>
            <a:t>Ámbito Sur</a:t>
          </a:r>
          <a:endParaRPr lang="es-PE" dirty="0"/>
        </a:p>
      </dgm:t>
    </dgm:pt>
    <dgm:pt modelId="{987C616C-0EB5-4BB4-A180-39BC60C19FFC}" type="parTrans" cxnId="{C5DC4E96-DABC-43F7-9C85-298AD1D747F6}">
      <dgm:prSet/>
      <dgm:spPr/>
      <dgm:t>
        <a:bodyPr/>
        <a:lstStyle/>
        <a:p>
          <a:endParaRPr lang="es-PE"/>
        </a:p>
      </dgm:t>
    </dgm:pt>
    <dgm:pt modelId="{12C131DB-65DB-4567-9748-E5769F91800A}" type="sibTrans" cxnId="{C5DC4E96-DABC-43F7-9C85-298AD1D747F6}">
      <dgm:prSet/>
      <dgm:spPr/>
      <dgm:t>
        <a:bodyPr/>
        <a:lstStyle/>
        <a:p>
          <a:endParaRPr lang="es-PE"/>
        </a:p>
      </dgm:t>
    </dgm:pt>
    <dgm:pt modelId="{70F67F65-BA67-4AE4-9318-7E8A17811C81}">
      <dgm:prSet phldrT="[Texto]"/>
      <dgm:spPr/>
      <dgm:t>
        <a:bodyPr/>
        <a:lstStyle/>
        <a:p>
          <a:r>
            <a:rPr lang="es-PE" dirty="0" smtClean="0"/>
            <a:t>Ayacucho</a:t>
          </a:r>
        </a:p>
        <a:p>
          <a:r>
            <a:rPr lang="es-PE" dirty="0" smtClean="0"/>
            <a:t>Apurímac</a:t>
          </a:r>
        </a:p>
        <a:p>
          <a:r>
            <a:rPr lang="es-PE" dirty="0" smtClean="0"/>
            <a:t>Cusco</a:t>
          </a:r>
        </a:p>
        <a:p>
          <a:r>
            <a:rPr lang="es-PE" dirty="0" smtClean="0"/>
            <a:t>Lima</a:t>
          </a:r>
        </a:p>
        <a:p>
          <a:r>
            <a:rPr lang="es-PE" dirty="0" smtClean="0"/>
            <a:t>Huancavelica</a:t>
          </a:r>
        </a:p>
        <a:p>
          <a:r>
            <a:rPr lang="es-PE" dirty="0" smtClean="0"/>
            <a:t>Tacna</a:t>
          </a:r>
          <a:endParaRPr lang="es-PE" dirty="0"/>
        </a:p>
      </dgm:t>
    </dgm:pt>
    <dgm:pt modelId="{FC7AC790-55B0-4ADA-B4AB-43ADFDA0AE5F}" type="parTrans" cxnId="{F5B47E3B-27FA-44F5-885C-991E8126A35D}">
      <dgm:prSet/>
      <dgm:spPr/>
      <dgm:t>
        <a:bodyPr/>
        <a:lstStyle/>
        <a:p>
          <a:endParaRPr lang="es-PE"/>
        </a:p>
      </dgm:t>
    </dgm:pt>
    <dgm:pt modelId="{20D9FF54-8A5B-4A8A-ACA7-2B0FCCE9F630}" type="sibTrans" cxnId="{F5B47E3B-27FA-44F5-885C-991E8126A35D}">
      <dgm:prSet/>
      <dgm:spPr/>
      <dgm:t>
        <a:bodyPr/>
        <a:lstStyle/>
        <a:p>
          <a:endParaRPr lang="es-PE"/>
        </a:p>
      </dgm:t>
    </dgm:pt>
    <dgm:pt modelId="{F8FF4F33-2276-4B32-B2DA-73EBD1D1EC2C}" type="pres">
      <dgm:prSet presAssocID="{FED61437-8304-476A-A86A-6BCD0251533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930FEC5-A35C-4A99-94B0-70AD152470BA}" type="pres">
      <dgm:prSet presAssocID="{9D03FFDD-F29A-4C5D-8306-DB0FD9D6E999}" presName="root" presStyleCnt="0"/>
      <dgm:spPr/>
    </dgm:pt>
    <dgm:pt modelId="{F5AC3284-6138-4E73-B66E-C3D8426D4576}" type="pres">
      <dgm:prSet presAssocID="{9D03FFDD-F29A-4C5D-8306-DB0FD9D6E999}" presName="rootComposite" presStyleCnt="0"/>
      <dgm:spPr/>
    </dgm:pt>
    <dgm:pt modelId="{576C7DD4-B7C8-4779-AD6C-4C1EC2681C5E}" type="pres">
      <dgm:prSet presAssocID="{9D03FFDD-F29A-4C5D-8306-DB0FD9D6E999}" presName="rootText" presStyleLbl="node1" presStyleIdx="0" presStyleCnt="2" custScaleY="59291" custLinFactNeighborX="6391" custLinFactNeighborY="-41353"/>
      <dgm:spPr/>
      <dgm:t>
        <a:bodyPr/>
        <a:lstStyle/>
        <a:p>
          <a:endParaRPr lang="es-PE"/>
        </a:p>
      </dgm:t>
    </dgm:pt>
    <dgm:pt modelId="{00FCAE0B-B4DA-40F5-9397-AF5DD4FFD99A}" type="pres">
      <dgm:prSet presAssocID="{9D03FFDD-F29A-4C5D-8306-DB0FD9D6E999}" presName="rootConnector" presStyleLbl="node1" presStyleIdx="0" presStyleCnt="2"/>
      <dgm:spPr/>
      <dgm:t>
        <a:bodyPr/>
        <a:lstStyle/>
        <a:p>
          <a:endParaRPr lang="es-MX"/>
        </a:p>
      </dgm:t>
    </dgm:pt>
    <dgm:pt modelId="{520EF3F3-4F2C-4EA5-8A7A-E64F72DCD158}" type="pres">
      <dgm:prSet presAssocID="{9D03FFDD-F29A-4C5D-8306-DB0FD9D6E999}" presName="childShape" presStyleCnt="0"/>
      <dgm:spPr/>
    </dgm:pt>
    <dgm:pt modelId="{9A39B62C-FAB4-4E1F-9F83-0CB7633990B5}" type="pres">
      <dgm:prSet presAssocID="{B1FFC449-5BD7-4693-8F6C-4145C78E879E}" presName="Name13" presStyleLbl="parChTrans1D2" presStyleIdx="0" presStyleCnt="2"/>
      <dgm:spPr/>
      <dgm:t>
        <a:bodyPr/>
        <a:lstStyle/>
        <a:p>
          <a:endParaRPr lang="es-MX"/>
        </a:p>
      </dgm:t>
    </dgm:pt>
    <dgm:pt modelId="{254AEC1E-9AC5-42CF-933A-E0D746E4CE08}" type="pres">
      <dgm:prSet presAssocID="{BBF728B4-D09F-4F57-8B3E-28D6CFC6DC9E}" presName="childText" presStyleLbl="bgAcc1" presStyleIdx="0" presStyleCnt="2" custLinFactNeighborX="2458" custLinFactNeighborY="-4424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78042F2-A61B-4858-A29A-AA4F2FBC0836}" type="pres">
      <dgm:prSet presAssocID="{1ECD264B-3C06-4B1C-BBF2-BFBAEF07F338}" presName="root" presStyleCnt="0"/>
      <dgm:spPr/>
    </dgm:pt>
    <dgm:pt modelId="{43CB314A-0514-412A-AD81-CB725AAEB777}" type="pres">
      <dgm:prSet presAssocID="{1ECD264B-3C06-4B1C-BBF2-BFBAEF07F338}" presName="rootComposite" presStyleCnt="0"/>
      <dgm:spPr/>
    </dgm:pt>
    <dgm:pt modelId="{AADC0073-B4D5-4C7B-893E-19F954AD9B0A}" type="pres">
      <dgm:prSet presAssocID="{1ECD264B-3C06-4B1C-BBF2-BFBAEF07F338}" presName="rootText" presStyleLbl="node1" presStyleIdx="1" presStyleCnt="2" custScaleY="57957" custLinFactNeighborX="-3441" custLinFactNeighborY="-40686"/>
      <dgm:spPr/>
      <dgm:t>
        <a:bodyPr/>
        <a:lstStyle/>
        <a:p>
          <a:endParaRPr lang="es-PE"/>
        </a:p>
      </dgm:t>
    </dgm:pt>
    <dgm:pt modelId="{E102FFF2-B45F-4E75-AA0D-E0BEED9A5014}" type="pres">
      <dgm:prSet presAssocID="{1ECD264B-3C06-4B1C-BBF2-BFBAEF07F338}" presName="rootConnector" presStyleLbl="node1" presStyleIdx="1" presStyleCnt="2"/>
      <dgm:spPr/>
      <dgm:t>
        <a:bodyPr/>
        <a:lstStyle/>
        <a:p>
          <a:endParaRPr lang="es-MX"/>
        </a:p>
      </dgm:t>
    </dgm:pt>
    <dgm:pt modelId="{42F6D252-BE9B-4B6B-A3E8-737EAF96AFC2}" type="pres">
      <dgm:prSet presAssocID="{1ECD264B-3C06-4B1C-BBF2-BFBAEF07F338}" presName="childShape" presStyleCnt="0"/>
      <dgm:spPr/>
    </dgm:pt>
    <dgm:pt modelId="{BB3A481E-8FAD-4801-AAE7-2DC8E666B942}" type="pres">
      <dgm:prSet presAssocID="{FC7AC790-55B0-4ADA-B4AB-43ADFDA0AE5F}" presName="Name13" presStyleLbl="parChTrans1D2" presStyleIdx="1" presStyleCnt="2"/>
      <dgm:spPr/>
      <dgm:t>
        <a:bodyPr/>
        <a:lstStyle/>
        <a:p>
          <a:endParaRPr lang="es-MX"/>
        </a:p>
      </dgm:t>
    </dgm:pt>
    <dgm:pt modelId="{26106A6A-C041-4DEB-B8E4-8FEE0B0BE54B}" type="pres">
      <dgm:prSet presAssocID="{70F67F65-BA67-4AE4-9318-7E8A17811C81}" presName="childText" presStyleLbl="bgAcc1" presStyleIdx="1" presStyleCnt="2" custLinFactNeighborX="-6760" custLinFactNeighborY="-3982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B6893AF-74BD-4D51-88FE-3CEF8CCBCED0}" type="presOf" srcId="{1ECD264B-3C06-4B1C-BBF2-BFBAEF07F338}" destId="{E102FFF2-B45F-4E75-AA0D-E0BEED9A5014}" srcOrd="1" destOrd="0" presId="urn:microsoft.com/office/officeart/2005/8/layout/hierarchy3"/>
    <dgm:cxn modelId="{B940D925-B1B4-4676-8C2C-5F974BB4F8B5}" srcId="{9D03FFDD-F29A-4C5D-8306-DB0FD9D6E999}" destId="{BBF728B4-D09F-4F57-8B3E-28D6CFC6DC9E}" srcOrd="0" destOrd="0" parTransId="{B1FFC449-5BD7-4693-8F6C-4145C78E879E}" sibTransId="{1A2B08AC-8F15-4E71-A9DF-C6356E36B8D4}"/>
    <dgm:cxn modelId="{E85A87BF-2787-46D2-B186-E90B2E19CD7F}" type="presOf" srcId="{1ECD264B-3C06-4B1C-BBF2-BFBAEF07F338}" destId="{AADC0073-B4D5-4C7B-893E-19F954AD9B0A}" srcOrd="0" destOrd="0" presId="urn:microsoft.com/office/officeart/2005/8/layout/hierarchy3"/>
    <dgm:cxn modelId="{2D60ADD2-7953-41E3-8057-2208B595ED9E}" type="presOf" srcId="{FC7AC790-55B0-4ADA-B4AB-43ADFDA0AE5F}" destId="{BB3A481E-8FAD-4801-AAE7-2DC8E666B942}" srcOrd="0" destOrd="0" presId="urn:microsoft.com/office/officeart/2005/8/layout/hierarchy3"/>
    <dgm:cxn modelId="{E59993F7-DF30-4E4B-AF69-A8025935B8D0}" type="presOf" srcId="{BBF728B4-D09F-4F57-8B3E-28D6CFC6DC9E}" destId="{254AEC1E-9AC5-42CF-933A-E0D746E4CE08}" srcOrd="0" destOrd="0" presId="urn:microsoft.com/office/officeart/2005/8/layout/hierarchy3"/>
    <dgm:cxn modelId="{DF7E0DFE-191E-41A3-BAB2-684860466861}" type="presOf" srcId="{9D03FFDD-F29A-4C5D-8306-DB0FD9D6E999}" destId="{00FCAE0B-B4DA-40F5-9397-AF5DD4FFD99A}" srcOrd="1" destOrd="0" presId="urn:microsoft.com/office/officeart/2005/8/layout/hierarchy3"/>
    <dgm:cxn modelId="{E0788FF5-A5DB-4CBF-844C-4269A1B54B29}" srcId="{FED61437-8304-476A-A86A-6BCD0251533A}" destId="{9D03FFDD-F29A-4C5D-8306-DB0FD9D6E999}" srcOrd="0" destOrd="0" parTransId="{F01C0605-42BD-4ABC-B844-150B8E87F089}" sibTransId="{9019B5C2-DFF1-4F76-AC5D-B08AC5D75FE2}"/>
    <dgm:cxn modelId="{8ACB059D-0DED-4A3C-9F19-F64CAE1C78A4}" type="presOf" srcId="{B1FFC449-5BD7-4693-8F6C-4145C78E879E}" destId="{9A39B62C-FAB4-4E1F-9F83-0CB7633990B5}" srcOrd="0" destOrd="0" presId="urn:microsoft.com/office/officeart/2005/8/layout/hierarchy3"/>
    <dgm:cxn modelId="{C5DC4E96-DABC-43F7-9C85-298AD1D747F6}" srcId="{FED61437-8304-476A-A86A-6BCD0251533A}" destId="{1ECD264B-3C06-4B1C-BBF2-BFBAEF07F338}" srcOrd="1" destOrd="0" parTransId="{987C616C-0EB5-4BB4-A180-39BC60C19FFC}" sibTransId="{12C131DB-65DB-4567-9748-E5769F91800A}"/>
    <dgm:cxn modelId="{F5B47E3B-27FA-44F5-885C-991E8126A35D}" srcId="{1ECD264B-3C06-4B1C-BBF2-BFBAEF07F338}" destId="{70F67F65-BA67-4AE4-9318-7E8A17811C81}" srcOrd="0" destOrd="0" parTransId="{FC7AC790-55B0-4ADA-B4AB-43ADFDA0AE5F}" sibTransId="{20D9FF54-8A5B-4A8A-ACA7-2B0FCCE9F630}"/>
    <dgm:cxn modelId="{6FD1C126-6D5D-45D4-B8D8-176BF7F3EC80}" type="presOf" srcId="{9D03FFDD-F29A-4C5D-8306-DB0FD9D6E999}" destId="{576C7DD4-B7C8-4779-AD6C-4C1EC2681C5E}" srcOrd="0" destOrd="0" presId="urn:microsoft.com/office/officeart/2005/8/layout/hierarchy3"/>
    <dgm:cxn modelId="{296D8EA4-DCDC-4FEB-8C15-9C81A7CEEC8C}" type="presOf" srcId="{70F67F65-BA67-4AE4-9318-7E8A17811C81}" destId="{26106A6A-C041-4DEB-B8E4-8FEE0B0BE54B}" srcOrd="0" destOrd="0" presId="urn:microsoft.com/office/officeart/2005/8/layout/hierarchy3"/>
    <dgm:cxn modelId="{EC9C63FB-1C42-447E-BE51-323ACF7D4AFC}" type="presOf" srcId="{FED61437-8304-476A-A86A-6BCD0251533A}" destId="{F8FF4F33-2276-4B32-B2DA-73EBD1D1EC2C}" srcOrd="0" destOrd="0" presId="urn:microsoft.com/office/officeart/2005/8/layout/hierarchy3"/>
    <dgm:cxn modelId="{7B068A74-028A-4C08-88BE-8880EFE2491F}" type="presParOf" srcId="{F8FF4F33-2276-4B32-B2DA-73EBD1D1EC2C}" destId="{4930FEC5-A35C-4A99-94B0-70AD152470BA}" srcOrd="0" destOrd="0" presId="urn:microsoft.com/office/officeart/2005/8/layout/hierarchy3"/>
    <dgm:cxn modelId="{EB209B92-2762-48BE-B414-65CB5B7FAF2B}" type="presParOf" srcId="{4930FEC5-A35C-4A99-94B0-70AD152470BA}" destId="{F5AC3284-6138-4E73-B66E-C3D8426D4576}" srcOrd="0" destOrd="0" presId="urn:microsoft.com/office/officeart/2005/8/layout/hierarchy3"/>
    <dgm:cxn modelId="{0F08187F-FAB8-4E8C-82D4-F8961B53401F}" type="presParOf" srcId="{F5AC3284-6138-4E73-B66E-C3D8426D4576}" destId="{576C7DD4-B7C8-4779-AD6C-4C1EC2681C5E}" srcOrd="0" destOrd="0" presId="urn:microsoft.com/office/officeart/2005/8/layout/hierarchy3"/>
    <dgm:cxn modelId="{F2E2C217-A62F-4573-9D63-0CD227A8C16A}" type="presParOf" srcId="{F5AC3284-6138-4E73-B66E-C3D8426D4576}" destId="{00FCAE0B-B4DA-40F5-9397-AF5DD4FFD99A}" srcOrd="1" destOrd="0" presId="urn:microsoft.com/office/officeart/2005/8/layout/hierarchy3"/>
    <dgm:cxn modelId="{5D23FAE8-98B5-4D9A-BB74-75CCA3EDFA5A}" type="presParOf" srcId="{4930FEC5-A35C-4A99-94B0-70AD152470BA}" destId="{520EF3F3-4F2C-4EA5-8A7A-E64F72DCD158}" srcOrd="1" destOrd="0" presId="urn:microsoft.com/office/officeart/2005/8/layout/hierarchy3"/>
    <dgm:cxn modelId="{655EC136-5BCB-416B-9EB3-C6DFA19CCC91}" type="presParOf" srcId="{520EF3F3-4F2C-4EA5-8A7A-E64F72DCD158}" destId="{9A39B62C-FAB4-4E1F-9F83-0CB7633990B5}" srcOrd="0" destOrd="0" presId="urn:microsoft.com/office/officeart/2005/8/layout/hierarchy3"/>
    <dgm:cxn modelId="{21218C13-8DAB-4FCA-821C-2095891D4E50}" type="presParOf" srcId="{520EF3F3-4F2C-4EA5-8A7A-E64F72DCD158}" destId="{254AEC1E-9AC5-42CF-933A-E0D746E4CE08}" srcOrd="1" destOrd="0" presId="urn:microsoft.com/office/officeart/2005/8/layout/hierarchy3"/>
    <dgm:cxn modelId="{634A06B9-71CD-4BCA-90F7-44187BA98D40}" type="presParOf" srcId="{F8FF4F33-2276-4B32-B2DA-73EBD1D1EC2C}" destId="{478042F2-A61B-4858-A29A-AA4F2FBC0836}" srcOrd="1" destOrd="0" presId="urn:microsoft.com/office/officeart/2005/8/layout/hierarchy3"/>
    <dgm:cxn modelId="{6C7E75A5-FCB7-4226-B7A5-2E83A398BE9B}" type="presParOf" srcId="{478042F2-A61B-4858-A29A-AA4F2FBC0836}" destId="{43CB314A-0514-412A-AD81-CB725AAEB777}" srcOrd="0" destOrd="0" presId="urn:microsoft.com/office/officeart/2005/8/layout/hierarchy3"/>
    <dgm:cxn modelId="{2F96072B-591D-445F-923C-0FB98177B632}" type="presParOf" srcId="{43CB314A-0514-412A-AD81-CB725AAEB777}" destId="{AADC0073-B4D5-4C7B-893E-19F954AD9B0A}" srcOrd="0" destOrd="0" presId="urn:microsoft.com/office/officeart/2005/8/layout/hierarchy3"/>
    <dgm:cxn modelId="{E12162E2-8573-429B-8514-E28784E93656}" type="presParOf" srcId="{43CB314A-0514-412A-AD81-CB725AAEB777}" destId="{E102FFF2-B45F-4E75-AA0D-E0BEED9A5014}" srcOrd="1" destOrd="0" presId="urn:microsoft.com/office/officeart/2005/8/layout/hierarchy3"/>
    <dgm:cxn modelId="{E72EAEE3-2F5A-4FAA-BC2E-A7CDA7C97AD3}" type="presParOf" srcId="{478042F2-A61B-4858-A29A-AA4F2FBC0836}" destId="{42F6D252-BE9B-4B6B-A3E8-737EAF96AFC2}" srcOrd="1" destOrd="0" presId="urn:microsoft.com/office/officeart/2005/8/layout/hierarchy3"/>
    <dgm:cxn modelId="{215E3553-4E8A-4BF0-A2CE-FAB473F500DA}" type="presParOf" srcId="{42F6D252-BE9B-4B6B-A3E8-737EAF96AFC2}" destId="{BB3A481E-8FAD-4801-AAE7-2DC8E666B942}" srcOrd="0" destOrd="0" presId="urn:microsoft.com/office/officeart/2005/8/layout/hierarchy3"/>
    <dgm:cxn modelId="{09AE8A63-CEC9-4528-A7F1-7CA78FADEC65}" type="presParOf" srcId="{42F6D252-BE9B-4B6B-A3E8-737EAF96AFC2}" destId="{26106A6A-C041-4DEB-B8E4-8FEE0B0BE54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C89B1D-B42B-4D8E-95CF-1E5CB4E4F63E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ADA132D-74E6-473A-8EFB-7BAEA7073CC9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PE" sz="1800" dirty="0" smtClean="0"/>
            <a:t>Pobladores y familias rurales que conducen sistemas agro-productivos (agrícola,  pecuario y forestales), altamente dependientes del recurso hídricos.</a:t>
          </a:r>
          <a:endParaRPr lang="es-PE" sz="1800" dirty="0"/>
        </a:p>
      </dgm:t>
    </dgm:pt>
    <dgm:pt modelId="{DE2DE3AD-4A15-42F2-810E-5A58475945F3}" type="parTrans" cxnId="{4C1ADC5B-125D-420E-837F-5483C9CDDAEC}">
      <dgm:prSet/>
      <dgm:spPr/>
      <dgm:t>
        <a:bodyPr/>
        <a:lstStyle/>
        <a:p>
          <a:endParaRPr lang="es-PE"/>
        </a:p>
      </dgm:t>
    </dgm:pt>
    <dgm:pt modelId="{295CDC49-A01A-4963-9EE1-43710E16F2AF}" type="sibTrans" cxnId="{4C1ADC5B-125D-420E-837F-5483C9CDDAEC}">
      <dgm:prSet/>
      <dgm:spPr/>
      <dgm:t>
        <a:bodyPr/>
        <a:lstStyle/>
        <a:p>
          <a:endParaRPr lang="es-PE"/>
        </a:p>
      </dgm:t>
    </dgm:pt>
    <dgm:pt modelId="{AD6716FE-681A-446A-91CD-18B0BDC6E070}">
      <dgm:prSet phldrT="[Texto]" custT="1"/>
      <dgm:spPr/>
      <dgm:t>
        <a:bodyPr/>
        <a:lstStyle/>
        <a:p>
          <a:r>
            <a:rPr lang="es-PE" sz="1800" dirty="0" smtClean="0"/>
            <a:t>Funcionarios, profesionales y líderes a nivel de organizaciones locales, instituciones públicas</a:t>
          </a:r>
          <a:endParaRPr lang="es-PE" sz="1800" dirty="0"/>
        </a:p>
      </dgm:t>
    </dgm:pt>
    <dgm:pt modelId="{1F6541A5-A101-49A2-9D8D-C70400C3C137}" type="parTrans" cxnId="{41DA290A-1879-4281-8B4A-04622A9C01CC}">
      <dgm:prSet/>
      <dgm:spPr/>
      <dgm:t>
        <a:bodyPr/>
        <a:lstStyle/>
        <a:p>
          <a:endParaRPr lang="es-PE"/>
        </a:p>
      </dgm:t>
    </dgm:pt>
    <dgm:pt modelId="{B789DC6E-F186-43B2-9748-A6DE671E6633}" type="sibTrans" cxnId="{41DA290A-1879-4281-8B4A-04622A9C01CC}">
      <dgm:prSet/>
      <dgm:spPr/>
      <dgm:t>
        <a:bodyPr/>
        <a:lstStyle/>
        <a:p>
          <a:endParaRPr lang="es-PE"/>
        </a:p>
      </dgm:t>
    </dgm:pt>
    <dgm:pt modelId="{88A98CF3-AA4E-4D7A-BC7C-A8E1C7B32DC1}">
      <dgm:prSet custT="1"/>
      <dgm:spPr/>
      <dgm:t>
        <a:bodyPr/>
        <a:lstStyle/>
        <a:p>
          <a:r>
            <a:rPr lang="es-PE" sz="1800" dirty="0" smtClean="0"/>
            <a:t>Comunidades rurales</a:t>
          </a:r>
          <a:endParaRPr lang="es-PE" sz="1800" dirty="0"/>
        </a:p>
      </dgm:t>
    </dgm:pt>
    <dgm:pt modelId="{0A034278-3D04-4389-B1D4-4662021F54B2}" type="parTrans" cxnId="{B555A537-B591-401A-A526-870E5E71EE79}">
      <dgm:prSet/>
      <dgm:spPr/>
      <dgm:t>
        <a:bodyPr/>
        <a:lstStyle/>
        <a:p>
          <a:endParaRPr lang="es-PE"/>
        </a:p>
      </dgm:t>
    </dgm:pt>
    <dgm:pt modelId="{D048A8B3-EC21-4556-9644-2DE5D603B202}" type="sibTrans" cxnId="{B555A537-B591-401A-A526-870E5E71EE79}">
      <dgm:prSet/>
      <dgm:spPr/>
      <dgm:t>
        <a:bodyPr/>
        <a:lstStyle/>
        <a:p>
          <a:endParaRPr lang="es-PE"/>
        </a:p>
      </dgm:t>
    </dgm:pt>
    <dgm:pt modelId="{3C684DCF-6342-42BA-BAF2-E156065C7350}">
      <dgm:prSet custT="1"/>
      <dgm:spPr/>
      <dgm:t>
        <a:bodyPr/>
        <a:lstStyle/>
        <a:p>
          <a:r>
            <a:rPr lang="es-PE" sz="1800" dirty="0" smtClean="0"/>
            <a:t>Centros poblados </a:t>
          </a:r>
          <a:endParaRPr lang="es-PE" sz="1800" dirty="0"/>
        </a:p>
      </dgm:t>
    </dgm:pt>
    <dgm:pt modelId="{06BF6928-1C2A-464D-9E06-6B10D3D0A4B0}" type="parTrans" cxnId="{E5242285-AD6B-4222-8CE8-2006024A5FCD}">
      <dgm:prSet/>
      <dgm:spPr/>
      <dgm:t>
        <a:bodyPr/>
        <a:lstStyle/>
        <a:p>
          <a:endParaRPr lang="es-PE"/>
        </a:p>
      </dgm:t>
    </dgm:pt>
    <dgm:pt modelId="{273A3201-3B62-452B-95EE-8A3B43C5F036}" type="sibTrans" cxnId="{E5242285-AD6B-4222-8CE8-2006024A5FCD}">
      <dgm:prSet/>
      <dgm:spPr/>
      <dgm:t>
        <a:bodyPr/>
        <a:lstStyle/>
        <a:p>
          <a:endParaRPr lang="es-PE"/>
        </a:p>
      </dgm:t>
    </dgm:pt>
    <dgm:pt modelId="{AD218EF6-C259-49EB-A023-5B90AD6BCB46}">
      <dgm:prSet custT="1"/>
      <dgm:spPr/>
      <dgm:t>
        <a:bodyPr/>
        <a:lstStyle/>
        <a:p>
          <a:r>
            <a:rPr lang="es-PE" sz="1800" dirty="0" smtClean="0"/>
            <a:t>Organizaciones de usuarios de agua</a:t>
          </a:r>
        </a:p>
      </dgm:t>
    </dgm:pt>
    <dgm:pt modelId="{1B9FA034-D6A7-4889-8EAD-2DE32513796D}" type="parTrans" cxnId="{E1964B93-A16E-46EA-934B-3548B875A702}">
      <dgm:prSet/>
      <dgm:spPr/>
      <dgm:t>
        <a:bodyPr/>
        <a:lstStyle/>
        <a:p>
          <a:endParaRPr lang="es-PE"/>
        </a:p>
      </dgm:t>
    </dgm:pt>
    <dgm:pt modelId="{9C010E43-F19A-4AB2-A03A-D4B2385620FA}" type="sibTrans" cxnId="{E1964B93-A16E-46EA-934B-3548B875A702}">
      <dgm:prSet/>
      <dgm:spPr/>
      <dgm:t>
        <a:bodyPr/>
        <a:lstStyle/>
        <a:p>
          <a:endParaRPr lang="es-PE"/>
        </a:p>
      </dgm:t>
    </dgm:pt>
    <dgm:pt modelId="{F07269CD-6722-481F-BE8F-EB592C7B415F}">
      <dgm:prSet custT="1"/>
      <dgm:spPr/>
      <dgm:t>
        <a:bodyPr/>
        <a:lstStyle/>
        <a:p>
          <a:r>
            <a:rPr lang="es-PE" sz="1800" dirty="0" smtClean="0"/>
            <a:t>Asociaciones agro-productivas</a:t>
          </a:r>
        </a:p>
      </dgm:t>
    </dgm:pt>
    <dgm:pt modelId="{9D549EF2-9A67-4B63-8E77-7FD8672763CF}" type="parTrans" cxnId="{85349FDE-69F0-4DF4-B9CA-74D485D10163}">
      <dgm:prSet/>
      <dgm:spPr/>
      <dgm:t>
        <a:bodyPr/>
        <a:lstStyle/>
        <a:p>
          <a:endParaRPr lang="es-PE"/>
        </a:p>
      </dgm:t>
    </dgm:pt>
    <dgm:pt modelId="{65F44B5E-CB23-47A3-982A-2E311DB0A746}" type="sibTrans" cxnId="{85349FDE-69F0-4DF4-B9CA-74D485D10163}">
      <dgm:prSet/>
      <dgm:spPr/>
      <dgm:t>
        <a:bodyPr/>
        <a:lstStyle/>
        <a:p>
          <a:endParaRPr lang="es-PE"/>
        </a:p>
      </dgm:t>
    </dgm:pt>
    <dgm:pt modelId="{6F6D8535-3BBD-4528-8B6C-6968589BC5A4}">
      <dgm:prSet custT="1"/>
      <dgm:spPr/>
      <dgm:t>
        <a:bodyPr/>
        <a:lstStyle/>
        <a:p>
          <a:r>
            <a:rPr lang="es-PE" sz="1800" dirty="0" smtClean="0"/>
            <a:t>Demás organizaciones territoriales de base similares </a:t>
          </a:r>
          <a:endParaRPr lang="es-PE" sz="1800" dirty="0"/>
        </a:p>
      </dgm:t>
    </dgm:pt>
    <dgm:pt modelId="{CF309D6E-18BF-43E3-AAC9-533D7F0790EA}" type="parTrans" cxnId="{9F391D51-D667-487B-8A33-7AD92141BC58}">
      <dgm:prSet/>
      <dgm:spPr/>
      <dgm:t>
        <a:bodyPr/>
        <a:lstStyle/>
        <a:p>
          <a:endParaRPr lang="es-PE"/>
        </a:p>
      </dgm:t>
    </dgm:pt>
    <dgm:pt modelId="{BEFF2FAD-30BD-40F4-A877-ACB2374F1C04}" type="sibTrans" cxnId="{9F391D51-D667-487B-8A33-7AD92141BC58}">
      <dgm:prSet/>
      <dgm:spPr/>
      <dgm:t>
        <a:bodyPr/>
        <a:lstStyle/>
        <a:p>
          <a:endParaRPr lang="es-PE"/>
        </a:p>
      </dgm:t>
    </dgm:pt>
    <dgm:pt modelId="{83F23490-A124-4D0B-877A-1969D7C54AA0}">
      <dgm:prSet custT="1"/>
      <dgm:spPr/>
      <dgm:t>
        <a:bodyPr/>
        <a:lstStyle/>
        <a:p>
          <a:r>
            <a:rPr lang="es-PE" sz="2000" dirty="0" smtClean="0"/>
            <a:t>Gobiernos Locales</a:t>
          </a:r>
          <a:endParaRPr lang="es-PE" sz="2000" dirty="0"/>
        </a:p>
      </dgm:t>
    </dgm:pt>
    <dgm:pt modelId="{A1906F8A-8523-463C-BD7D-0399D217867F}" type="parTrans" cxnId="{FBBB2FC5-84C4-4387-A963-235E5211BA68}">
      <dgm:prSet/>
      <dgm:spPr/>
      <dgm:t>
        <a:bodyPr/>
        <a:lstStyle/>
        <a:p>
          <a:endParaRPr lang="es-PE"/>
        </a:p>
      </dgm:t>
    </dgm:pt>
    <dgm:pt modelId="{F039EDB9-E7A5-47F6-8CDD-D5A69C382E07}" type="sibTrans" cxnId="{FBBB2FC5-84C4-4387-A963-235E5211BA68}">
      <dgm:prSet/>
      <dgm:spPr/>
      <dgm:t>
        <a:bodyPr/>
        <a:lstStyle/>
        <a:p>
          <a:endParaRPr lang="es-PE"/>
        </a:p>
      </dgm:t>
    </dgm:pt>
    <dgm:pt modelId="{2CCDA8D9-B47A-46BD-BA09-CC80699CBFB1}">
      <dgm:prSet custT="1"/>
      <dgm:spPr/>
      <dgm:t>
        <a:bodyPr/>
        <a:lstStyle/>
        <a:p>
          <a:r>
            <a:rPr lang="es-PE" sz="2000" dirty="0" smtClean="0"/>
            <a:t>Gobiernos Regionales</a:t>
          </a:r>
          <a:endParaRPr lang="es-PE" sz="2000" dirty="0"/>
        </a:p>
      </dgm:t>
    </dgm:pt>
    <dgm:pt modelId="{620C1970-5C7F-4A61-A243-2B2F26EB20BE}" type="parTrans" cxnId="{42445726-F4D6-4FEF-8D21-A83D2E3FF7BD}">
      <dgm:prSet/>
      <dgm:spPr/>
      <dgm:t>
        <a:bodyPr/>
        <a:lstStyle/>
        <a:p>
          <a:endParaRPr lang="es-PE"/>
        </a:p>
      </dgm:t>
    </dgm:pt>
    <dgm:pt modelId="{F691EA8C-10D4-42B9-B8B8-8049A2505908}" type="sibTrans" cxnId="{42445726-F4D6-4FEF-8D21-A83D2E3FF7BD}">
      <dgm:prSet/>
      <dgm:spPr/>
      <dgm:t>
        <a:bodyPr/>
        <a:lstStyle/>
        <a:p>
          <a:endParaRPr lang="es-PE"/>
        </a:p>
      </dgm:t>
    </dgm:pt>
    <dgm:pt modelId="{05C01BFC-5970-451E-9009-6C634C1BF3C6}">
      <dgm:prSet custT="1"/>
      <dgm:spPr/>
      <dgm:t>
        <a:bodyPr/>
        <a:lstStyle/>
        <a:p>
          <a:r>
            <a:rPr lang="es-PE" sz="2000" dirty="0" smtClean="0"/>
            <a:t>Gobierno Nacional</a:t>
          </a:r>
          <a:endParaRPr lang="es-PE" sz="2000" dirty="0"/>
        </a:p>
      </dgm:t>
    </dgm:pt>
    <dgm:pt modelId="{0DA4262A-F32D-411A-A0FA-AE053505CC2B}" type="parTrans" cxnId="{5E67BB33-5CBA-492D-ABE5-DA6F37E7FB0B}">
      <dgm:prSet/>
      <dgm:spPr/>
      <dgm:t>
        <a:bodyPr/>
        <a:lstStyle/>
        <a:p>
          <a:endParaRPr lang="es-PE"/>
        </a:p>
      </dgm:t>
    </dgm:pt>
    <dgm:pt modelId="{252BDC91-A726-4D36-B581-185CF808663C}" type="sibTrans" cxnId="{5E67BB33-5CBA-492D-ABE5-DA6F37E7FB0B}">
      <dgm:prSet/>
      <dgm:spPr/>
      <dgm:t>
        <a:bodyPr/>
        <a:lstStyle/>
        <a:p>
          <a:endParaRPr lang="es-PE"/>
        </a:p>
      </dgm:t>
    </dgm:pt>
    <dgm:pt modelId="{B0FA936F-9D7D-47B2-9334-1D5599842D92}">
      <dgm:prSet custT="1"/>
      <dgm:spPr/>
      <dgm:t>
        <a:bodyPr/>
        <a:lstStyle/>
        <a:p>
          <a:r>
            <a:rPr lang="es-PE" sz="2000" dirty="0" smtClean="0"/>
            <a:t>Entidades No Gubernamentales</a:t>
          </a:r>
          <a:endParaRPr lang="es-PE" sz="2000" dirty="0"/>
        </a:p>
      </dgm:t>
    </dgm:pt>
    <dgm:pt modelId="{05BE5B4A-72AC-48B9-A8AC-3C4B4F0B67F8}" type="parTrans" cxnId="{DFB91B9B-18DC-4F27-9BC8-1758B4FB1A67}">
      <dgm:prSet/>
      <dgm:spPr/>
      <dgm:t>
        <a:bodyPr/>
        <a:lstStyle/>
        <a:p>
          <a:endParaRPr lang="es-PE"/>
        </a:p>
      </dgm:t>
    </dgm:pt>
    <dgm:pt modelId="{7BB19AF2-34DD-4300-A465-311DBD58FB59}" type="sibTrans" cxnId="{DFB91B9B-18DC-4F27-9BC8-1758B4FB1A67}">
      <dgm:prSet/>
      <dgm:spPr/>
      <dgm:t>
        <a:bodyPr/>
        <a:lstStyle/>
        <a:p>
          <a:endParaRPr lang="es-PE"/>
        </a:p>
      </dgm:t>
    </dgm:pt>
    <dgm:pt modelId="{125E516B-1D2D-483D-A37B-094D9F1BDB2D}">
      <dgm:prSet custT="1"/>
      <dgm:spPr/>
      <dgm:t>
        <a:bodyPr/>
        <a:lstStyle/>
        <a:p>
          <a:r>
            <a:rPr lang="es-PE" sz="2000" dirty="0" smtClean="0"/>
            <a:t>Instituciones Privadas</a:t>
          </a:r>
          <a:endParaRPr lang="es-PE" sz="2000" dirty="0"/>
        </a:p>
      </dgm:t>
    </dgm:pt>
    <dgm:pt modelId="{53B3DFE4-8C4A-46F9-9444-BE9F0AA4E7B1}" type="parTrans" cxnId="{2082AE8E-B9B4-41BA-9582-B15E8A679956}">
      <dgm:prSet/>
      <dgm:spPr/>
      <dgm:t>
        <a:bodyPr/>
        <a:lstStyle/>
        <a:p>
          <a:endParaRPr lang="es-PE"/>
        </a:p>
      </dgm:t>
    </dgm:pt>
    <dgm:pt modelId="{9ACD2A21-56C9-4C2E-A6EB-267CC3BF451C}" type="sibTrans" cxnId="{2082AE8E-B9B4-41BA-9582-B15E8A679956}">
      <dgm:prSet/>
      <dgm:spPr/>
      <dgm:t>
        <a:bodyPr/>
        <a:lstStyle/>
        <a:p>
          <a:endParaRPr lang="es-PE"/>
        </a:p>
      </dgm:t>
    </dgm:pt>
    <dgm:pt modelId="{C1F9090D-82CB-418B-A5D6-D6F88AC2BD4E}" type="pres">
      <dgm:prSet presAssocID="{CEC89B1D-B42B-4D8E-95CF-1E5CB4E4F63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4AA2B2E-712A-480B-86F3-9704A30588CD}" type="pres">
      <dgm:prSet presAssocID="{4ADA132D-74E6-473A-8EFB-7BAEA7073CC9}" presName="composite" presStyleCnt="0"/>
      <dgm:spPr/>
    </dgm:pt>
    <dgm:pt modelId="{147C5275-BC94-46FF-A9E1-445F8A04D2E4}" type="pres">
      <dgm:prSet presAssocID="{4ADA132D-74E6-473A-8EFB-7BAEA7073CC9}" presName="parTx" presStyleLbl="alignNode1" presStyleIdx="0" presStyleCnt="2" custScaleX="113145" custScaleY="122718" custLinFactNeighborX="4353" custLinFactNeighborY="-57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50FCB79-668C-43EF-A4DA-3789D738B4A5}" type="pres">
      <dgm:prSet presAssocID="{4ADA132D-74E6-473A-8EFB-7BAEA7073CC9}" presName="desTx" presStyleLbl="alignAccFollowNode1" presStyleIdx="0" presStyleCnt="2" custLinFactNeighborX="3314" custLinFactNeighborY="917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62F3172-F118-4C04-A9E4-1AC9AE71FFC5}" type="pres">
      <dgm:prSet presAssocID="{295CDC49-A01A-4963-9EE1-43710E16F2AF}" presName="space" presStyleCnt="0"/>
      <dgm:spPr/>
    </dgm:pt>
    <dgm:pt modelId="{91E56C29-A437-4082-852B-AEE6D45C0CA6}" type="pres">
      <dgm:prSet presAssocID="{AD6716FE-681A-446A-91CD-18B0BDC6E070}" presName="composite" presStyleCnt="0"/>
      <dgm:spPr/>
    </dgm:pt>
    <dgm:pt modelId="{ACC4F9E7-E0A4-43A0-A814-F738FC3304E3}" type="pres">
      <dgm:prSet presAssocID="{AD6716FE-681A-446A-91CD-18B0BDC6E070}" presName="parTx" presStyleLbl="alignNode1" presStyleIdx="1" presStyleCnt="2" custLinFactNeighborX="-3189" custLinFactNeighborY="-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DF2E0BC-82FE-4F31-B429-36C3BF5FE541}" type="pres">
      <dgm:prSet presAssocID="{AD6716FE-681A-446A-91CD-18B0BDC6E070}" presName="desTx" presStyleLbl="alignAccFollowNode1" presStyleIdx="1" presStyleCnt="2" custLinFactNeighborX="-4217" custLinFactNeighborY="704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1964B93-A16E-46EA-934B-3548B875A702}" srcId="{4ADA132D-74E6-473A-8EFB-7BAEA7073CC9}" destId="{AD218EF6-C259-49EB-A023-5B90AD6BCB46}" srcOrd="2" destOrd="0" parTransId="{1B9FA034-D6A7-4889-8EAD-2DE32513796D}" sibTransId="{9C010E43-F19A-4AB2-A03A-D4B2385620FA}"/>
    <dgm:cxn modelId="{DFB91B9B-18DC-4F27-9BC8-1758B4FB1A67}" srcId="{AD6716FE-681A-446A-91CD-18B0BDC6E070}" destId="{B0FA936F-9D7D-47B2-9334-1D5599842D92}" srcOrd="3" destOrd="0" parTransId="{05BE5B4A-72AC-48B9-A8AC-3C4B4F0B67F8}" sibTransId="{7BB19AF2-34DD-4300-A465-311DBD58FB59}"/>
    <dgm:cxn modelId="{FBBB2FC5-84C4-4387-A963-235E5211BA68}" srcId="{AD6716FE-681A-446A-91CD-18B0BDC6E070}" destId="{83F23490-A124-4D0B-877A-1969D7C54AA0}" srcOrd="0" destOrd="0" parTransId="{A1906F8A-8523-463C-BD7D-0399D217867F}" sibTransId="{F039EDB9-E7A5-47F6-8CDD-D5A69C382E07}"/>
    <dgm:cxn modelId="{4C1ADC5B-125D-420E-837F-5483C9CDDAEC}" srcId="{CEC89B1D-B42B-4D8E-95CF-1E5CB4E4F63E}" destId="{4ADA132D-74E6-473A-8EFB-7BAEA7073CC9}" srcOrd="0" destOrd="0" parTransId="{DE2DE3AD-4A15-42F2-810E-5A58475945F3}" sibTransId="{295CDC49-A01A-4963-9EE1-43710E16F2AF}"/>
    <dgm:cxn modelId="{9F391D51-D667-487B-8A33-7AD92141BC58}" srcId="{4ADA132D-74E6-473A-8EFB-7BAEA7073CC9}" destId="{6F6D8535-3BBD-4528-8B6C-6968589BC5A4}" srcOrd="4" destOrd="0" parTransId="{CF309D6E-18BF-43E3-AAC9-533D7F0790EA}" sibTransId="{BEFF2FAD-30BD-40F4-A877-ACB2374F1C04}"/>
    <dgm:cxn modelId="{E5242285-AD6B-4222-8CE8-2006024A5FCD}" srcId="{4ADA132D-74E6-473A-8EFB-7BAEA7073CC9}" destId="{3C684DCF-6342-42BA-BAF2-E156065C7350}" srcOrd="1" destOrd="0" parTransId="{06BF6928-1C2A-464D-9E06-6B10D3D0A4B0}" sibTransId="{273A3201-3B62-452B-95EE-8A3B43C5F036}"/>
    <dgm:cxn modelId="{D4C708C5-DB9F-44F5-A248-C0EDA174DE84}" type="presOf" srcId="{2CCDA8D9-B47A-46BD-BA09-CC80699CBFB1}" destId="{7DF2E0BC-82FE-4F31-B429-36C3BF5FE541}" srcOrd="0" destOrd="1" presId="urn:microsoft.com/office/officeart/2005/8/layout/hList1"/>
    <dgm:cxn modelId="{9E39A833-4AA7-4CFC-BFE6-62450D14ABE6}" type="presOf" srcId="{83F23490-A124-4D0B-877A-1969D7C54AA0}" destId="{7DF2E0BC-82FE-4F31-B429-36C3BF5FE541}" srcOrd="0" destOrd="0" presId="urn:microsoft.com/office/officeart/2005/8/layout/hList1"/>
    <dgm:cxn modelId="{A41C8918-406F-45FA-9D52-43D00DCD55E0}" type="presOf" srcId="{4ADA132D-74E6-473A-8EFB-7BAEA7073CC9}" destId="{147C5275-BC94-46FF-A9E1-445F8A04D2E4}" srcOrd="0" destOrd="0" presId="urn:microsoft.com/office/officeart/2005/8/layout/hList1"/>
    <dgm:cxn modelId="{7F103527-E5AC-4199-8AB1-AE061428B07D}" type="presOf" srcId="{CEC89B1D-B42B-4D8E-95CF-1E5CB4E4F63E}" destId="{C1F9090D-82CB-418B-A5D6-D6F88AC2BD4E}" srcOrd="0" destOrd="0" presId="urn:microsoft.com/office/officeart/2005/8/layout/hList1"/>
    <dgm:cxn modelId="{2082AE8E-B9B4-41BA-9582-B15E8A679956}" srcId="{AD6716FE-681A-446A-91CD-18B0BDC6E070}" destId="{125E516B-1D2D-483D-A37B-094D9F1BDB2D}" srcOrd="4" destOrd="0" parTransId="{53B3DFE4-8C4A-46F9-9444-BE9F0AA4E7B1}" sibTransId="{9ACD2A21-56C9-4C2E-A6EB-267CC3BF451C}"/>
    <dgm:cxn modelId="{BD40F657-EE81-4C98-AC54-5FC021FB7FCB}" type="presOf" srcId="{F07269CD-6722-481F-BE8F-EB592C7B415F}" destId="{750FCB79-668C-43EF-A4DA-3789D738B4A5}" srcOrd="0" destOrd="3" presId="urn:microsoft.com/office/officeart/2005/8/layout/hList1"/>
    <dgm:cxn modelId="{05965E21-83EF-417A-8F48-5F369887293D}" type="presOf" srcId="{88A98CF3-AA4E-4D7A-BC7C-A8E1C7B32DC1}" destId="{750FCB79-668C-43EF-A4DA-3789D738B4A5}" srcOrd="0" destOrd="0" presId="urn:microsoft.com/office/officeart/2005/8/layout/hList1"/>
    <dgm:cxn modelId="{AA7F945C-C339-4B42-A7EC-A0C1D660CCB5}" type="presOf" srcId="{AD218EF6-C259-49EB-A023-5B90AD6BCB46}" destId="{750FCB79-668C-43EF-A4DA-3789D738B4A5}" srcOrd="0" destOrd="2" presId="urn:microsoft.com/office/officeart/2005/8/layout/hList1"/>
    <dgm:cxn modelId="{921657F3-7F8E-4774-9DAD-79D20A11177F}" type="presOf" srcId="{AD6716FE-681A-446A-91CD-18B0BDC6E070}" destId="{ACC4F9E7-E0A4-43A0-A814-F738FC3304E3}" srcOrd="0" destOrd="0" presId="urn:microsoft.com/office/officeart/2005/8/layout/hList1"/>
    <dgm:cxn modelId="{41DA290A-1879-4281-8B4A-04622A9C01CC}" srcId="{CEC89B1D-B42B-4D8E-95CF-1E5CB4E4F63E}" destId="{AD6716FE-681A-446A-91CD-18B0BDC6E070}" srcOrd="1" destOrd="0" parTransId="{1F6541A5-A101-49A2-9D8D-C70400C3C137}" sibTransId="{B789DC6E-F186-43B2-9748-A6DE671E6633}"/>
    <dgm:cxn modelId="{B3543B21-9B69-4E6E-80D3-28FDB19BFDBA}" type="presOf" srcId="{6F6D8535-3BBD-4528-8B6C-6968589BC5A4}" destId="{750FCB79-668C-43EF-A4DA-3789D738B4A5}" srcOrd="0" destOrd="4" presId="urn:microsoft.com/office/officeart/2005/8/layout/hList1"/>
    <dgm:cxn modelId="{5E67BB33-5CBA-492D-ABE5-DA6F37E7FB0B}" srcId="{AD6716FE-681A-446A-91CD-18B0BDC6E070}" destId="{05C01BFC-5970-451E-9009-6C634C1BF3C6}" srcOrd="2" destOrd="0" parTransId="{0DA4262A-F32D-411A-A0FA-AE053505CC2B}" sibTransId="{252BDC91-A726-4D36-B581-185CF808663C}"/>
    <dgm:cxn modelId="{1DF6AD09-7E41-428E-A09F-4106750C540A}" type="presOf" srcId="{3C684DCF-6342-42BA-BAF2-E156065C7350}" destId="{750FCB79-668C-43EF-A4DA-3789D738B4A5}" srcOrd="0" destOrd="1" presId="urn:microsoft.com/office/officeart/2005/8/layout/hList1"/>
    <dgm:cxn modelId="{2F7D5652-BBAA-40D7-BC0D-2C06EB58EADA}" type="presOf" srcId="{B0FA936F-9D7D-47B2-9334-1D5599842D92}" destId="{7DF2E0BC-82FE-4F31-B429-36C3BF5FE541}" srcOrd="0" destOrd="3" presId="urn:microsoft.com/office/officeart/2005/8/layout/hList1"/>
    <dgm:cxn modelId="{B555A537-B591-401A-A526-870E5E71EE79}" srcId="{4ADA132D-74E6-473A-8EFB-7BAEA7073CC9}" destId="{88A98CF3-AA4E-4D7A-BC7C-A8E1C7B32DC1}" srcOrd="0" destOrd="0" parTransId="{0A034278-3D04-4389-B1D4-4662021F54B2}" sibTransId="{D048A8B3-EC21-4556-9644-2DE5D603B202}"/>
    <dgm:cxn modelId="{85349FDE-69F0-4DF4-B9CA-74D485D10163}" srcId="{4ADA132D-74E6-473A-8EFB-7BAEA7073CC9}" destId="{F07269CD-6722-481F-BE8F-EB592C7B415F}" srcOrd="3" destOrd="0" parTransId="{9D549EF2-9A67-4B63-8E77-7FD8672763CF}" sibTransId="{65F44B5E-CB23-47A3-982A-2E311DB0A746}"/>
    <dgm:cxn modelId="{42445726-F4D6-4FEF-8D21-A83D2E3FF7BD}" srcId="{AD6716FE-681A-446A-91CD-18B0BDC6E070}" destId="{2CCDA8D9-B47A-46BD-BA09-CC80699CBFB1}" srcOrd="1" destOrd="0" parTransId="{620C1970-5C7F-4A61-A243-2B2F26EB20BE}" sibTransId="{F691EA8C-10D4-42B9-B8B8-8049A2505908}"/>
    <dgm:cxn modelId="{D683635B-BBB0-42A3-9535-0948290A12E1}" type="presOf" srcId="{05C01BFC-5970-451E-9009-6C634C1BF3C6}" destId="{7DF2E0BC-82FE-4F31-B429-36C3BF5FE541}" srcOrd="0" destOrd="2" presId="urn:microsoft.com/office/officeart/2005/8/layout/hList1"/>
    <dgm:cxn modelId="{8C7D0AA3-A257-48E9-81CF-585BED9E6791}" type="presOf" srcId="{125E516B-1D2D-483D-A37B-094D9F1BDB2D}" destId="{7DF2E0BC-82FE-4F31-B429-36C3BF5FE541}" srcOrd="0" destOrd="4" presId="urn:microsoft.com/office/officeart/2005/8/layout/hList1"/>
    <dgm:cxn modelId="{C7512A41-4192-4437-B51E-4D105D389066}" type="presParOf" srcId="{C1F9090D-82CB-418B-A5D6-D6F88AC2BD4E}" destId="{B4AA2B2E-712A-480B-86F3-9704A30588CD}" srcOrd="0" destOrd="0" presId="urn:microsoft.com/office/officeart/2005/8/layout/hList1"/>
    <dgm:cxn modelId="{0474A2AD-4892-432C-B829-C512980AAC96}" type="presParOf" srcId="{B4AA2B2E-712A-480B-86F3-9704A30588CD}" destId="{147C5275-BC94-46FF-A9E1-445F8A04D2E4}" srcOrd="0" destOrd="0" presId="urn:microsoft.com/office/officeart/2005/8/layout/hList1"/>
    <dgm:cxn modelId="{30FF40AB-CABB-4425-8E6C-9BA3027D33C9}" type="presParOf" srcId="{B4AA2B2E-712A-480B-86F3-9704A30588CD}" destId="{750FCB79-668C-43EF-A4DA-3789D738B4A5}" srcOrd="1" destOrd="0" presId="urn:microsoft.com/office/officeart/2005/8/layout/hList1"/>
    <dgm:cxn modelId="{9FAC803B-B06F-4317-AF5D-03066AD5D62D}" type="presParOf" srcId="{C1F9090D-82CB-418B-A5D6-D6F88AC2BD4E}" destId="{362F3172-F118-4C04-A9E4-1AC9AE71FFC5}" srcOrd="1" destOrd="0" presId="urn:microsoft.com/office/officeart/2005/8/layout/hList1"/>
    <dgm:cxn modelId="{43E84187-3A38-40C4-AB96-20E216A65B41}" type="presParOf" srcId="{C1F9090D-82CB-418B-A5D6-D6F88AC2BD4E}" destId="{91E56C29-A437-4082-852B-AEE6D45C0CA6}" srcOrd="2" destOrd="0" presId="urn:microsoft.com/office/officeart/2005/8/layout/hList1"/>
    <dgm:cxn modelId="{D6B59B9E-DEA2-4324-A0E0-55D0292EEC6A}" type="presParOf" srcId="{91E56C29-A437-4082-852B-AEE6D45C0CA6}" destId="{ACC4F9E7-E0A4-43A0-A814-F738FC3304E3}" srcOrd="0" destOrd="0" presId="urn:microsoft.com/office/officeart/2005/8/layout/hList1"/>
    <dgm:cxn modelId="{20AEEF80-2BBF-4602-80E0-2F84C531B169}" type="presParOf" srcId="{91E56C29-A437-4082-852B-AEE6D45C0CA6}" destId="{7DF2E0BC-82FE-4F31-B429-36C3BF5FE541}" srcOrd="1" destOrd="0" presId="urn:microsoft.com/office/officeart/2005/8/layout/hList1"/>
  </dgm:cxnLst>
  <dgm:bg>
    <a:solidFill>
      <a:schemeClr val="accent2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FFF275-1360-41F1-82FD-19456E3B5F92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EF6BC30D-E97D-416D-815E-3E73A8AC5D7A}">
      <dgm:prSet phldrT="[Texto]" custT="1"/>
      <dgm:spPr>
        <a:xfrm>
          <a:off x="249944" y="1053083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Manejo Sostenible de Aguas y Suelos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0670B050-921A-47F7-8CA8-721994A2D5E4}" type="parTrans" cxnId="{5573A273-1B71-4B6A-BD0A-D16CAD6D9912}">
      <dgm:prSet/>
      <dgm:spPr/>
      <dgm:t>
        <a:bodyPr/>
        <a:lstStyle/>
        <a:p>
          <a:endParaRPr lang="es-PE" sz="1100"/>
        </a:p>
      </dgm:t>
    </dgm:pt>
    <dgm:pt modelId="{28E1E584-6420-45A6-810B-62E62BCBAE0E}" type="sibTrans" cxnId="{5573A273-1B71-4B6A-BD0A-D16CAD6D9912}">
      <dgm:prSet/>
      <dgm:spPr/>
      <dgm:t>
        <a:bodyPr/>
        <a:lstStyle/>
        <a:p>
          <a:endParaRPr lang="es-PE" sz="1100"/>
        </a:p>
      </dgm:t>
    </dgm:pt>
    <dgm:pt modelId="{9B96C3F6-DD0C-4B17-A15A-90656A4B806C}">
      <dgm:prSet phldrT="[Texto]" custT="1"/>
      <dgm:spPr>
        <a:xfrm>
          <a:off x="1858369" y="4269934"/>
          <a:ext cx="1301362" cy="409417"/>
        </a:xfr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3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Reconversión Productiva y Diversificación</a:t>
          </a:r>
          <a:endParaRPr lang="es-PE" sz="13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B29DEA08-44CB-4964-A2FA-39FD1341ED7A}" type="parTrans" cxnId="{70C80707-8DF9-4C59-91E3-713FBB968628}">
      <dgm:prSet/>
      <dgm:spPr/>
      <dgm:t>
        <a:bodyPr/>
        <a:lstStyle/>
        <a:p>
          <a:endParaRPr lang="es-PE" sz="1100"/>
        </a:p>
      </dgm:t>
    </dgm:pt>
    <dgm:pt modelId="{1E2326E0-D228-4BB4-B75F-8898237FAC93}" type="sibTrans" cxnId="{70C80707-8DF9-4C59-91E3-713FBB968628}">
      <dgm:prSet/>
      <dgm:spPr/>
      <dgm:t>
        <a:bodyPr/>
        <a:lstStyle/>
        <a:p>
          <a:endParaRPr lang="es-PE" sz="1100"/>
        </a:p>
      </dgm:t>
    </dgm:pt>
    <dgm:pt modelId="{CB96A727-E2CB-4EF0-8343-79FE11CD697A}">
      <dgm:prSet phldrT="[Texto]" custT="1"/>
      <dgm:spPr>
        <a:xfrm>
          <a:off x="3466794" y="4269934"/>
          <a:ext cx="1301362" cy="409417"/>
        </a:xfr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Acceso a Mercados</a:t>
          </a:r>
          <a:endParaRPr lang="es-PE" sz="14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39F8C89A-BA3C-4ADA-AC1A-6758B5E12ED7}" type="parTrans" cxnId="{F961659C-6525-43D9-BE67-784313EA608D}">
      <dgm:prSet/>
      <dgm:spPr/>
      <dgm:t>
        <a:bodyPr/>
        <a:lstStyle/>
        <a:p>
          <a:endParaRPr lang="es-PE" sz="1100"/>
        </a:p>
      </dgm:t>
    </dgm:pt>
    <dgm:pt modelId="{4BDCB224-28CA-432D-A207-BD4AA9D0E9D3}" type="sibTrans" cxnId="{F961659C-6525-43D9-BE67-784313EA608D}">
      <dgm:prSet/>
      <dgm:spPr/>
      <dgm:t>
        <a:bodyPr/>
        <a:lstStyle/>
        <a:p>
          <a:endParaRPr lang="es-PE" sz="1100"/>
        </a:p>
      </dgm:t>
    </dgm:pt>
    <dgm:pt modelId="{4FB11821-6684-40B1-B41A-BF7675F5B648}">
      <dgm:prSet custT="1"/>
      <dgm:spPr>
        <a:xfrm>
          <a:off x="1858369" y="1053083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Desarrollo Forestal Y Fauna Silvestre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F31DA06F-A600-426B-A941-2B1BF3024D0C}" type="parTrans" cxnId="{CFD0E48E-BEFF-4B4A-8FF0-1C23D8E0E330}">
      <dgm:prSet/>
      <dgm:spPr/>
      <dgm:t>
        <a:bodyPr/>
        <a:lstStyle/>
        <a:p>
          <a:endParaRPr lang="es-PE" sz="1100"/>
        </a:p>
      </dgm:t>
    </dgm:pt>
    <dgm:pt modelId="{89DC8843-608B-4E7C-9166-760BA1B1FF0C}" type="sibTrans" cxnId="{CFD0E48E-BEFF-4B4A-8FF0-1C23D8E0E330}">
      <dgm:prSet/>
      <dgm:spPr/>
      <dgm:t>
        <a:bodyPr/>
        <a:lstStyle/>
        <a:p>
          <a:endParaRPr lang="es-PE" sz="1100"/>
        </a:p>
      </dgm:t>
    </dgm:pt>
    <dgm:pt modelId="{E000BAE8-0DE8-43AD-921C-08EA09506D4F}">
      <dgm:prSet custT="1"/>
      <dgm:spPr>
        <a:xfrm>
          <a:off x="3466794" y="1053083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Seguridad jurídica sobre la tierra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6A502BFA-5AB9-4B75-B818-93C388A83483}" type="parTrans" cxnId="{AD840F5A-9B02-4A5B-9879-D20FA9AA5DA4}">
      <dgm:prSet/>
      <dgm:spPr/>
      <dgm:t>
        <a:bodyPr/>
        <a:lstStyle/>
        <a:p>
          <a:endParaRPr lang="es-PE" sz="1100"/>
        </a:p>
      </dgm:t>
    </dgm:pt>
    <dgm:pt modelId="{9B96A6CC-9661-40FF-BDF6-8C7911E9FD25}" type="sibTrans" cxnId="{AD840F5A-9B02-4A5B-9879-D20FA9AA5DA4}">
      <dgm:prSet/>
      <dgm:spPr/>
      <dgm:t>
        <a:bodyPr/>
        <a:lstStyle/>
        <a:p>
          <a:endParaRPr lang="es-PE" sz="1100"/>
        </a:p>
      </dgm:t>
    </dgm:pt>
    <dgm:pt modelId="{C5EDD6D8-C2A1-41CB-A4A2-15AC3554BBAE}">
      <dgm:prSet custT="1"/>
      <dgm:spPr>
        <a:xfrm>
          <a:off x="5075219" y="1053083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Infraestructura y Tecnificación del Riego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E78771FF-CB8E-459C-BE86-85D7E6CC1109}" type="parTrans" cxnId="{796A04E1-BE09-4822-874E-3DCC62A875EE}">
      <dgm:prSet/>
      <dgm:spPr/>
      <dgm:t>
        <a:bodyPr/>
        <a:lstStyle/>
        <a:p>
          <a:endParaRPr lang="es-PE" sz="1100"/>
        </a:p>
      </dgm:t>
    </dgm:pt>
    <dgm:pt modelId="{268B5B5E-E7E2-4BB9-82F9-392F12BBE488}" type="sibTrans" cxnId="{796A04E1-BE09-4822-874E-3DCC62A875EE}">
      <dgm:prSet/>
      <dgm:spPr/>
      <dgm:t>
        <a:bodyPr/>
        <a:lstStyle/>
        <a:p>
          <a:endParaRPr lang="es-PE" sz="1100"/>
        </a:p>
      </dgm:t>
    </dgm:pt>
    <dgm:pt modelId="{C73A6F97-BAD6-4204-8A5B-600343B295FC}">
      <dgm:prSet custT="1"/>
      <dgm:spPr>
        <a:xfrm>
          <a:off x="249944" y="2661509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Financiamiento y Seguro Agrario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CF052AA3-586B-436D-8320-4E87960F32EE}" type="parTrans" cxnId="{BB089329-FE7E-4D38-8AC6-583E9D0EEFC7}">
      <dgm:prSet/>
      <dgm:spPr/>
      <dgm:t>
        <a:bodyPr/>
        <a:lstStyle/>
        <a:p>
          <a:endParaRPr lang="es-PE" sz="1100"/>
        </a:p>
      </dgm:t>
    </dgm:pt>
    <dgm:pt modelId="{871BC087-86B5-4964-9871-AF162E6B9A6A}" type="sibTrans" cxnId="{BB089329-FE7E-4D38-8AC6-583E9D0EEFC7}">
      <dgm:prSet/>
      <dgm:spPr/>
      <dgm:t>
        <a:bodyPr/>
        <a:lstStyle/>
        <a:p>
          <a:endParaRPr lang="es-PE" sz="1100"/>
        </a:p>
      </dgm:t>
    </dgm:pt>
    <dgm:pt modelId="{7315F6A0-B48A-494D-9AEB-741693A98A29}">
      <dgm:prSet custT="1"/>
      <dgm:spPr>
        <a:xfrm>
          <a:off x="1858369" y="2661509"/>
          <a:ext cx="1301362" cy="409417"/>
        </a:xfr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rgbClr val="002060"/>
              </a:solidFill>
              <a:latin typeface="Calibri" panose="020F0502020204030204"/>
              <a:ea typeface="+mn-ea"/>
              <a:cs typeface="+mn-cs"/>
            </a:rPr>
            <a:t>Innovación y Tecnificación Agraria</a:t>
          </a:r>
          <a:endParaRPr lang="es-PE" sz="1400" dirty="0">
            <a:solidFill>
              <a:srgbClr val="002060"/>
            </a:solidFill>
            <a:latin typeface="Calibri" panose="020F0502020204030204"/>
            <a:ea typeface="+mn-ea"/>
            <a:cs typeface="+mn-cs"/>
          </a:endParaRPr>
        </a:p>
      </dgm:t>
    </dgm:pt>
    <dgm:pt modelId="{105018B2-825D-40B3-A936-85586E09896D}" type="parTrans" cxnId="{F426D7D5-50E6-42F6-9D0A-BD9B64AB4A3B}">
      <dgm:prSet/>
      <dgm:spPr/>
      <dgm:t>
        <a:bodyPr/>
        <a:lstStyle/>
        <a:p>
          <a:endParaRPr lang="es-PE" sz="1100"/>
        </a:p>
      </dgm:t>
    </dgm:pt>
    <dgm:pt modelId="{C010D83B-897B-4D83-A01A-E196986DF9ED}" type="sibTrans" cxnId="{F426D7D5-50E6-42F6-9D0A-BD9B64AB4A3B}">
      <dgm:prSet/>
      <dgm:spPr/>
      <dgm:t>
        <a:bodyPr/>
        <a:lstStyle/>
        <a:p>
          <a:endParaRPr lang="es-PE" sz="1100"/>
        </a:p>
      </dgm:t>
    </dgm:pt>
    <dgm:pt modelId="{05D2D1CB-1F40-4D7D-BDEF-6A03BEF20223}">
      <dgm:prSet custT="1"/>
      <dgm:spPr>
        <a:xfrm>
          <a:off x="3466794" y="2661509"/>
          <a:ext cx="1301362" cy="409417"/>
        </a:xfr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Gestión del Riesgo de Desastres</a:t>
          </a:r>
          <a:endParaRPr lang="es-PE" sz="14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8BDEB32E-8C6A-442A-9C37-A891F867DBB0}" type="parTrans" cxnId="{614FB320-8980-4A93-BBBE-25A88D6F52E4}">
      <dgm:prSet/>
      <dgm:spPr/>
      <dgm:t>
        <a:bodyPr/>
        <a:lstStyle/>
        <a:p>
          <a:endParaRPr lang="es-PE" sz="1100"/>
        </a:p>
      </dgm:t>
    </dgm:pt>
    <dgm:pt modelId="{70A2542F-28AD-4E19-A443-DD67B1893676}" type="sibTrans" cxnId="{614FB320-8980-4A93-BBBE-25A88D6F52E4}">
      <dgm:prSet/>
      <dgm:spPr/>
      <dgm:t>
        <a:bodyPr/>
        <a:lstStyle/>
        <a:p>
          <a:endParaRPr lang="es-PE" sz="1100"/>
        </a:p>
      </dgm:t>
    </dgm:pt>
    <dgm:pt modelId="{78C928E2-462C-42A9-9B4D-118EB17CB25A}">
      <dgm:prSet custT="1"/>
      <dgm:spPr>
        <a:xfrm>
          <a:off x="5075219" y="2661509"/>
          <a:ext cx="1301362" cy="409417"/>
        </a:xfr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PE" sz="1400" dirty="0" smtClean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Desarrollo de Capacidades</a:t>
          </a:r>
          <a:endParaRPr lang="es-PE" sz="14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6AB46519-A81A-45C7-8671-C254300F27E9}" type="parTrans" cxnId="{05C43FDB-07B6-4B04-987D-7C5EF1D8C405}">
      <dgm:prSet/>
      <dgm:spPr/>
      <dgm:t>
        <a:bodyPr/>
        <a:lstStyle/>
        <a:p>
          <a:endParaRPr lang="es-PE" sz="1100"/>
        </a:p>
      </dgm:t>
    </dgm:pt>
    <dgm:pt modelId="{7A373792-4E39-4A8E-AB5A-9E8AB79126A6}" type="sibTrans" cxnId="{05C43FDB-07B6-4B04-987D-7C5EF1D8C405}">
      <dgm:prSet/>
      <dgm:spPr/>
      <dgm:t>
        <a:bodyPr/>
        <a:lstStyle/>
        <a:p>
          <a:endParaRPr lang="es-PE" sz="1100"/>
        </a:p>
      </dgm:t>
    </dgm:pt>
    <dgm:pt modelId="{FF6C8363-4C8A-47E8-A445-447C36DBAEB4}">
      <dgm:prSet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r>
            <a:rPr lang="es-PE" sz="1400" dirty="0" smtClean="0">
              <a:solidFill>
                <a:schemeClr val="tx1"/>
              </a:solidFill>
              <a:latin typeface="Calibri" panose="020F0502020204030204" pitchFamily="34" charset="0"/>
            </a:rPr>
            <a:t>Sanidad Agraria e Inocuidad Alimentaria</a:t>
          </a:r>
          <a:endParaRPr lang="es-PE" sz="14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EAB8B6EE-DA69-4CD5-98C1-D6298E99523D}" type="parTrans" cxnId="{4B56C431-1BB4-4EB9-BF56-75FB61E08569}">
      <dgm:prSet/>
      <dgm:spPr/>
      <dgm:t>
        <a:bodyPr/>
        <a:lstStyle/>
        <a:p>
          <a:endParaRPr lang="es-PE"/>
        </a:p>
      </dgm:t>
    </dgm:pt>
    <dgm:pt modelId="{28EDC015-7441-44BB-96D0-6C387154F4CD}" type="sibTrans" cxnId="{4B56C431-1BB4-4EB9-BF56-75FB61E08569}">
      <dgm:prSet/>
      <dgm:spPr/>
      <dgm:t>
        <a:bodyPr/>
        <a:lstStyle/>
        <a:p>
          <a:endParaRPr lang="es-PE"/>
        </a:p>
      </dgm:t>
    </dgm:pt>
    <dgm:pt modelId="{68C887B4-F749-44E5-B848-59DA180CF1EF}">
      <dgm:prSet custT="1"/>
      <dgm:spPr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8100000" scaled="1"/>
          <a:tileRect/>
        </a:gradFill>
      </dgm:spPr>
      <dgm:t>
        <a:bodyPr/>
        <a:lstStyle/>
        <a:p>
          <a:r>
            <a:rPr lang="es-PE" sz="1400" dirty="0" smtClean="0">
              <a:solidFill>
                <a:schemeClr val="tx1"/>
              </a:solidFill>
              <a:latin typeface="Calibri" panose="020F0502020204030204" pitchFamily="34" charset="0"/>
            </a:rPr>
            <a:t>Desarrollo Institucional</a:t>
          </a:r>
          <a:endParaRPr lang="es-PE" sz="14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4B06D2EF-EB25-49F8-86DC-BE12C116AA56}" type="parTrans" cxnId="{16905506-7148-4C2B-9638-FC547EAE3BAF}">
      <dgm:prSet/>
      <dgm:spPr/>
      <dgm:t>
        <a:bodyPr/>
        <a:lstStyle/>
        <a:p>
          <a:endParaRPr lang="es-PE"/>
        </a:p>
      </dgm:t>
    </dgm:pt>
    <dgm:pt modelId="{32DDD5F7-44AF-4161-8644-6C4FD63C76CA}" type="sibTrans" cxnId="{16905506-7148-4C2B-9638-FC547EAE3BAF}">
      <dgm:prSet/>
      <dgm:spPr/>
      <dgm:t>
        <a:bodyPr/>
        <a:lstStyle/>
        <a:p>
          <a:endParaRPr lang="es-PE"/>
        </a:p>
      </dgm:t>
    </dgm:pt>
    <dgm:pt modelId="{CB8D9669-17CC-4AEC-85E2-C943CE5ED455}" type="pres">
      <dgm:prSet presAssocID="{B3FFF275-1360-41F1-82FD-19456E3B5F9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01828F0F-060F-4E67-B8FA-1326CAFC7EDB}" type="pres">
      <dgm:prSet presAssocID="{EF6BC30D-E97D-416D-815E-3E73A8AC5D7A}" presName="composite" presStyleCnt="0"/>
      <dgm:spPr/>
    </dgm:pt>
    <dgm:pt modelId="{07181529-5F58-4B79-B06F-5C5D16E2344D}" type="pres">
      <dgm:prSet presAssocID="{EF6BC30D-E97D-416D-815E-3E73A8AC5D7A}" presName="rect1" presStyleLbl="bgImgPlace1" presStyleIdx="0" presStyleCnt="12" custLinFactNeighborX="947" custLinFactNeighborY="-12502"/>
      <dgm:spPr>
        <a:xfrm>
          <a:off x="118346" y="296"/>
          <a:ext cx="1462204" cy="11697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795F430D-151D-48A3-BA8B-64889EA0CAC3}" type="pres">
      <dgm:prSet presAssocID="{EF6BC30D-E97D-416D-815E-3E73A8AC5D7A}" presName="wedgeRectCallout1" presStyleLbl="node1" presStyleIdx="0" presStyleCnt="12" custLinFactNeighborY="-2295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53DEB424-A37E-4E1E-95EC-C03E08C88C3A}" type="pres">
      <dgm:prSet presAssocID="{28E1E584-6420-45A6-810B-62E62BCBAE0E}" presName="sibTrans" presStyleCnt="0"/>
      <dgm:spPr/>
    </dgm:pt>
    <dgm:pt modelId="{F28880D5-2537-445F-BA44-1FF4A852A25C}" type="pres">
      <dgm:prSet presAssocID="{4FB11821-6684-40B1-B41A-BF7675F5B648}" presName="composite" presStyleCnt="0"/>
      <dgm:spPr/>
    </dgm:pt>
    <dgm:pt modelId="{3FF42D50-F29D-4E5B-917E-8AC7E1F97F44}" type="pres">
      <dgm:prSet presAssocID="{4FB11821-6684-40B1-B41A-BF7675F5B648}" presName="rect1" presStyleLbl="bgImgPlace1" presStyleIdx="1" presStyleCnt="12" custLinFactNeighborY="-12502"/>
      <dgm:spPr>
        <a:xfrm>
          <a:off x="1726771" y="296"/>
          <a:ext cx="1462204" cy="116976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2AA5EFEE-18D2-4A25-AB10-084DE68A4876}" type="pres">
      <dgm:prSet presAssocID="{4FB11821-6684-40B1-B41A-BF7675F5B648}" presName="wedgeRectCallout1" presStyleLbl="node1" presStyleIdx="1" presStyleCnt="12" custLinFactNeighborY="-2295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E0FF4D55-A3A4-4263-9C09-6471288157D3}" type="pres">
      <dgm:prSet presAssocID="{89DC8843-608B-4E7C-9166-760BA1B1FF0C}" presName="sibTrans" presStyleCnt="0"/>
      <dgm:spPr/>
    </dgm:pt>
    <dgm:pt modelId="{DA1E0512-9BA8-4FB6-8ABB-1119AD4306FA}" type="pres">
      <dgm:prSet presAssocID="{E000BAE8-0DE8-43AD-921C-08EA09506D4F}" presName="composite" presStyleCnt="0"/>
      <dgm:spPr/>
    </dgm:pt>
    <dgm:pt modelId="{BBD69133-FC12-47DC-8965-DB3C6A80672D}" type="pres">
      <dgm:prSet presAssocID="{E000BAE8-0DE8-43AD-921C-08EA09506D4F}" presName="rect1" presStyleLbl="bgImgPlace1" presStyleIdx="2" presStyleCnt="12" custLinFactNeighborY="-12502"/>
      <dgm:spPr>
        <a:xfrm>
          <a:off x="3335196" y="296"/>
          <a:ext cx="1462204" cy="11697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315E6C04-4A3C-4FDC-97B6-79B015E07D92}" type="pres">
      <dgm:prSet presAssocID="{E000BAE8-0DE8-43AD-921C-08EA09506D4F}" presName="wedgeRectCallout1" presStyleLbl="node1" presStyleIdx="2" presStyleCnt="12" custLinFactNeighborY="-2295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77FCBD28-6DEE-4B25-8377-90F9A385984C}" type="pres">
      <dgm:prSet presAssocID="{9B96A6CC-9661-40FF-BDF6-8C7911E9FD25}" presName="sibTrans" presStyleCnt="0"/>
      <dgm:spPr/>
    </dgm:pt>
    <dgm:pt modelId="{8A9BA46B-3222-4B76-8DAC-A18D562DF17D}" type="pres">
      <dgm:prSet presAssocID="{C5EDD6D8-C2A1-41CB-A4A2-15AC3554BBAE}" presName="composite" presStyleCnt="0"/>
      <dgm:spPr/>
    </dgm:pt>
    <dgm:pt modelId="{6619FC75-6A07-45F9-AA15-CE29B9314A50}" type="pres">
      <dgm:prSet presAssocID="{C5EDD6D8-C2A1-41CB-A4A2-15AC3554BBAE}" presName="rect1" presStyleLbl="bgImgPlace1" presStyleIdx="3" presStyleCnt="12" custLinFactNeighborY="-12502"/>
      <dgm:spPr>
        <a:xfrm>
          <a:off x="4943621" y="296"/>
          <a:ext cx="1462204" cy="116976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9C2719EA-3ED1-4863-BFB7-E8975FE355C3}" type="pres">
      <dgm:prSet presAssocID="{C5EDD6D8-C2A1-41CB-A4A2-15AC3554BBAE}" presName="wedgeRectCallout1" presStyleLbl="node1" presStyleIdx="3" presStyleCnt="12" custScaleX="114608" custLinFactNeighborX="-4012" custLinFactNeighborY="-2040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B374A899-73B0-4EB9-9BB7-DA3A61523E5D}" type="pres">
      <dgm:prSet presAssocID="{268B5B5E-E7E2-4BB9-82F9-392F12BBE488}" presName="sibTrans" presStyleCnt="0"/>
      <dgm:spPr/>
    </dgm:pt>
    <dgm:pt modelId="{995A5195-8FFD-422C-A434-C78497312E3C}" type="pres">
      <dgm:prSet presAssocID="{C73A6F97-BAD6-4204-8A5B-600343B295FC}" presName="composite" presStyleCnt="0"/>
      <dgm:spPr/>
    </dgm:pt>
    <dgm:pt modelId="{D5883E08-25BC-4852-A1C1-3EC9DC6A89E8}" type="pres">
      <dgm:prSet presAssocID="{C73A6F97-BAD6-4204-8A5B-600343B295FC}" presName="rect1" presStyleLbl="bgImgPlace1" presStyleIdx="4" presStyleCnt="12" custLinFactNeighborY="-12502"/>
      <dgm:spPr>
        <a:xfrm>
          <a:off x="118346" y="1608721"/>
          <a:ext cx="1462204" cy="11697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1A2B113F-F332-44C6-8267-4180421FEDBD}" type="pres">
      <dgm:prSet presAssocID="{C73A6F97-BAD6-4204-8A5B-600343B295FC}" presName="wedgeRectCallout1" presStyleLbl="node1" presStyleIdx="4" presStyleCnt="12" custLinFactNeighborY="-2295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3B7794FF-3722-45A5-9DBB-9D6F3FFF8493}" type="pres">
      <dgm:prSet presAssocID="{871BC087-86B5-4964-9871-AF162E6B9A6A}" presName="sibTrans" presStyleCnt="0"/>
      <dgm:spPr/>
    </dgm:pt>
    <dgm:pt modelId="{D60AFC9A-D112-49C4-AB56-28BD342EF77E}" type="pres">
      <dgm:prSet presAssocID="{7315F6A0-B48A-494D-9AEB-741693A98A29}" presName="composite" presStyleCnt="0"/>
      <dgm:spPr/>
    </dgm:pt>
    <dgm:pt modelId="{22475605-4F08-4DDD-B415-344CFC434342}" type="pres">
      <dgm:prSet presAssocID="{7315F6A0-B48A-494D-9AEB-741693A98A29}" presName="rect1" presStyleLbl="bgImgPlace1" presStyleIdx="5" presStyleCnt="12" custLinFactNeighborY="-12502"/>
      <dgm:spPr>
        <a:xfrm>
          <a:off x="1726771" y="1608721"/>
          <a:ext cx="1462204" cy="1169763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AFCC3829-3F28-4381-894D-2FB934880722}" type="pres">
      <dgm:prSet presAssocID="{7315F6A0-B48A-494D-9AEB-741693A98A29}" presName="wedgeRectCallout1" presStyleLbl="node1" presStyleIdx="5" presStyleCnt="12" custScaleX="112404" custLinFactNeighborX="-3189" custLinFactNeighborY="-2295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C3F9182A-D181-436D-BB5E-F41A49F21F49}" type="pres">
      <dgm:prSet presAssocID="{C010D83B-897B-4D83-A01A-E196986DF9ED}" presName="sibTrans" presStyleCnt="0"/>
      <dgm:spPr/>
    </dgm:pt>
    <dgm:pt modelId="{D2EBCAC9-1FBF-4810-8C1B-68AF17EF4FAD}" type="pres">
      <dgm:prSet presAssocID="{05D2D1CB-1F40-4D7D-BDEF-6A03BEF20223}" presName="composite" presStyleCnt="0"/>
      <dgm:spPr/>
    </dgm:pt>
    <dgm:pt modelId="{DB820896-41CD-4976-A91E-6B0C8E2EC5B1}" type="pres">
      <dgm:prSet presAssocID="{05D2D1CB-1F40-4D7D-BDEF-6A03BEF20223}" presName="rect1" presStyleLbl="bgImgPlace1" presStyleIdx="6" presStyleCnt="12" custLinFactNeighborY="27253"/>
      <dgm:spPr>
        <a:xfrm>
          <a:off x="3335196" y="1608721"/>
          <a:ext cx="1462204" cy="116976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971DF512-261C-4CE7-A4E9-2ABA5A7FB938}" type="pres">
      <dgm:prSet presAssocID="{05D2D1CB-1F40-4D7D-BDEF-6A03BEF20223}" presName="wedgeRectCallout1" presStyleLbl="node1" presStyleIdx="6" presStyleCnt="12" custLinFactY="3236" custLinFactNeighborY="10000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6B3632FF-1D15-40AC-89A7-DBD571058FEC}" type="pres">
      <dgm:prSet presAssocID="{70A2542F-28AD-4E19-A443-DD67B1893676}" presName="sibTrans" presStyleCnt="0"/>
      <dgm:spPr/>
    </dgm:pt>
    <dgm:pt modelId="{7DD28843-6AF6-489C-AC23-6C42430840F2}" type="pres">
      <dgm:prSet presAssocID="{78C928E2-462C-42A9-9B4D-118EB17CB25A}" presName="composite" presStyleCnt="0"/>
      <dgm:spPr/>
    </dgm:pt>
    <dgm:pt modelId="{B54D200C-BA10-40D1-872C-91E362CC6F97}" type="pres">
      <dgm:prSet presAssocID="{78C928E2-462C-42A9-9B4D-118EB17CB25A}" presName="rect1" presStyleLbl="bgImgPlace1" presStyleIdx="7" presStyleCnt="12" custLinFactNeighborY="28134"/>
      <dgm:spPr>
        <a:xfrm>
          <a:off x="4943621" y="1608721"/>
          <a:ext cx="1462204" cy="1169763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918EB6E3-A05E-467C-8A31-7D8D22B6DC8E}" type="pres">
      <dgm:prSet presAssocID="{78C928E2-462C-42A9-9B4D-118EB17CB25A}" presName="wedgeRectCallout1" presStyleLbl="node1" presStyleIdx="7" presStyleCnt="12" custLinFactY="3236" custLinFactNeighborY="10000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EF323379-BAC0-49AA-9EBF-64AE154D34CC}" type="pres">
      <dgm:prSet presAssocID="{7A373792-4E39-4A8E-AB5A-9E8AB79126A6}" presName="sibTrans" presStyleCnt="0"/>
      <dgm:spPr/>
    </dgm:pt>
    <dgm:pt modelId="{08FBE504-4E60-4CFD-B15A-7C75592BD6D0}" type="pres">
      <dgm:prSet presAssocID="{9B96C3F6-DD0C-4B17-A15A-90656A4B806C}" presName="composite" presStyleCnt="0"/>
      <dgm:spPr/>
    </dgm:pt>
    <dgm:pt modelId="{F159EE96-AD31-45D5-AFC7-B4CC267BE1A6}" type="pres">
      <dgm:prSet presAssocID="{9B96C3F6-DD0C-4B17-A15A-90656A4B806C}" presName="rect1" presStyleLbl="bgImgPlace1" presStyleIdx="8" presStyleCnt="12" custLinFactNeighborY="28134"/>
      <dgm:spPr>
        <a:xfrm>
          <a:off x="1726771" y="3217146"/>
          <a:ext cx="1462204" cy="116976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E39A75B9-06F2-4441-BD32-9762239324D6}" type="pres">
      <dgm:prSet presAssocID="{9B96C3F6-DD0C-4B17-A15A-90656A4B806C}" presName="wedgeRectCallout1" presStyleLbl="node1" presStyleIdx="8" presStyleCnt="12" custScaleX="116362" custLinFactY="16351" custLinFactNeighborX="-5279" custLinFactNeighborY="10000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AAD26F98-4507-433A-8B63-04E72E24E421}" type="pres">
      <dgm:prSet presAssocID="{1E2326E0-D228-4BB4-B75F-8898237FAC93}" presName="sibTrans" presStyleCnt="0"/>
      <dgm:spPr/>
    </dgm:pt>
    <dgm:pt modelId="{15F4ABC7-51A2-4D42-B35A-1CA258F63175}" type="pres">
      <dgm:prSet presAssocID="{CB96A727-E2CB-4EF0-8343-79FE11CD697A}" presName="composite" presStyleCnt="0"/>
      <dgm:spPr/>
    </dgm:pt>
    <dgm:pt modelId="{FD98EFBA-A053-4ECC-B5ED-1C25EA46217B}" type="pres">
      <dgm:prSet presAssocID="{CB96A727-E2CB-4EF0-8343-79FE11CD697A}" presName="rect1" presStyleLbl="bgImgPlace1" presStyleIdx="9" presStyleCnt="12" custLinFactNeighborY="28134"/>
      <dgm:spPr>
        <a:xfrm>
          <a:off x="3335196" y="3217146"/>
          <a:ext cx="1462204" cy="1169763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rgbClr val="44546A"/>
          </a:solidFill>
          <a:prstDash val="solid"/>
          <a:miter lim="800000"/>
        </a:ln>
        <a:effectLst>
          <a:glow rad="101600">
            <a:srgbClr val="ED7D31">
              <a:satMod val="175000"/>
              <a:alpha val="40000"/>
            </a:srgbClr>
          </a:glow>
        </a:effectLst>
      </dgm:spPr>
      <dgm:t>
        <a:bodyPr/>
        <a:lstStyle/>
        <a:p>
          <a:endParaRPr lang="es-PE"/>
        </a:p>
      </dgm:t>
    </dgm:pt>
    <dgm:pt modelId="{63DE08CE-2AD1-44D8-B7F4-950B653A6B04}" type="pres">
      <dgm:prSet presAssocID="{CB96A727-E2CB-4EF0-8343-79FE11CD697A}" presName="wedgeRectCallout1" presStyleLbl="node1" presStyleIdx="9" presStyleCnt="12" custLinFactY="3236" custLinFactNeighborY="100000">
        <dgm:presLayoutVars>
          <dgm:bulletEnabled val="1"/>
        </dgm:presLayoutVars>
      </dgm:prSet>
      <dgm:spPr>
        <a:prstGeom prst="wedgeRectCallout">
          <a:avLst>
            <a:gd name="adj1" fmla="val 20250"/>
            <a:gd name="adj2" fmla="val -60700"/>
          </a:avLst>
        </a:prstGeom>
      </dgm:spPr>
      <dgm:t>
        <a:bodyPr/>
        <a:lstStyle/>
        <a:p>
          <a:endParaRPr lang="es-PE"/>
        </a:p>
      </dgm:t>
    </dgm:pt>
    <dgm:pt modelId="{D207D6EF-2C3C-44FC-A746-2EB9A5E05483}" type="pres">
      <dgm:prSet presAssocID="{4BDCB224-28CA-432D-A207-BD4AA9D0E9D3}" presName="sibTrans" presStyleCnt="0"/>
      <dgm:spPr/>
    </dgm:pt>
    <dgm:pt modelId="{D1C6475B-18DD-40D7-95C6-93655FDDB061}" type="pres">
      <dgm:prSet presAssocID="{FF6C8363-4C8A-47E8-A445-447C36DBAEB4}" presName="composite" presStyleCnt="0"/>
      <dgm:spPr/>
    </dgm:pt>
    <dgm:pt modelId="{EF09F016-4B5E-46B8-9482-8223F5BA9209}" type="pres">
      <dgm:prSet presAssocID="{FF6C8363-4C8A-47E8-A445-447C36DBAEB4}" presName="rect1" presStyleLbl="bgImgPlace1" presStyleIdx="10" presStyleCnt="12" custLinFactNeighborY="28134"/>
      <dgm:spPr>
        <a:blipFill rotWithShape="1">
          <a:blip xmlns:r="http://schemas.openxmlformats.org/officeDocument/2006/relationships" r:embed="rId11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BA49BC5A-8BD0-4906-B0EE-3B79DE5D9FCF}" type="pres">
      <dgm:prSet presAssocID="{FF6C8363-4C8A-47E8-A445-447C36DBAEB4}" presName="wedgeRectCallout1" presStyleLbl="node1" presStyleIdx="10" presStyleCnt="12" custScaleX="117676" custLinFactNeighborX="-1612" custLinFactNeighborY="9554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8FCD552-5CA0-4E5E-8D08-BDE771292802}" type="pres">
      <dgm:prSet presAssocID="{28EDC015-7441-44BB-96D0-6C387154F4CD}" presName="sibTrans" presStyleCnt="0"/>
      <dgm:spPr/>
    </dgm:pt>
    <dgm:pt modelId="{64BD6453-6F85-4403-90DE-442E3A70B0E6}" type="pres">
      <dgm:prSet presAssocID="{68C887B4-F749-44E5-B848-59DA180CF1EF}" presName="composite" presStyleCnt="0"/>
      <dgm:spPr/>
    </dgm:pt>
    <dgm:pt modelId="{629CC5B4-5AE1-4E01-9D11-735F209B1401}" type="pres">
      <dgm:prSet presAssocID="{68C887B4-F749-44E5-B848-59DA180CF1EF}" presName="rect1" presStyleLbl="bgImgPlace1" presStyleIdx="11" presStyleCnt="12" custLinFactNeighborY="28134"/>
      <dgm:spPr>
        <a:blipFill rotWithShape="1">
          <a:blip xmlns:r="http://schemas.openxmlformats.org/officeDocument/2006/relationships" r:embed="rId12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36884B97-A89E-4A56-9C82-186D1DF375B4}" type="pres">
      <dgm:prSet presAssocID="{68C887B4-F749-44E5-B848-59DA180CF1EF}" presName="wedgeRectCallout1" presStyleLbl="node1" presStyleIdx="11" presStyleCnt="12" custScaleX="103267" custLinFactNeighborX="-7256" custLinFactNeighborY="9554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AD840F5A-9B02-4A5B-9879-D20FA9AA5DA4}" srcId="{B3FFF275-1360-41F1-82FD-19456E3B5F92}" destId="{E000BAE8-0DE8-43AD-921C-08EA09506D4F}" srcOrd="2" destOrd="0" parTransId="{6A502BFA-5AB9-4B75-B818-93C388A83483}" sibTransId="{9B96A6CC-9661-40FF-BDF6-8C7911E9FD25}"/>
    <dgm:cxn modelId="{4B56C431-1BB4-4EB9-BF56-75FB61E08569}" srcId="{B3FFF275-1360-41F1-82FD-19456E3B5F92}" destId="{FF6C8363-4C8A-47E8-A445-447C36DBAEB4}" srcOrd="10" destOrd="0" parTransId="{EAB8B6EE-DA69-4CD5-98C1-D6298E99523D}" sibTransId="{28EDC015-7441-44BB-96D0-6C387154F4CD}"/>
    <dgm:cxn modelId="{CFD0E48E-BEFF-4B4A-8FF0-1C23D8E0E330}" srcId="{B3FFF275-1360-41F1-82FD-19456E3B5F92}" destId="{4FB11821-6684-40B1-B41A-BF7675F5B648}" srcOrd="1" destOrd="0" parTransId="{F31DA06F-A600-426B-A941-2B1BF3024D0C}" sibTransId="{89DC8843-608B-4E7C-9166-760BA1B1FF0C}"/>
    <dgm:cxn modelId="{70C80707-8DF9-4C59-91E3-713FBB968628}" srcId="{B3FFF275-1360-41F1-82FD-19456E3B5F92}" destId="{9B96C3F6-DD0C-4B17-A15A-90656A4B806C}" srcOrd="8" destOrd="0" parTransId="{B29DEA08-44CB-4964-A2FA-39FD1341ED7A}" sibTransId="{1E2326E0-D228-4BB4-B75F-8898237FAC93}"/>
    <dgm:cxn modelId="{05C43FDB-07B6-4B04-987D-7C5EF1D8C405}" srcId="{B3FFF275-1360-41F1-82FD-19456E3B5F92}" destId="{78C928E2-462C-42A9-9B4D-118EB17CB25A}" srcOrd="7" destOrd="0" parTransId="{6AB46519-A81A-45C7-8671-C254300F27E9}" sibTransId="{7A373792-4E39-4A8E-AB5A-9E8AB79126A6}"/>
    <dgm:cxn modelId="{F426D7D5-50E6-42F6-9D0A-BD9B64AB4A3B}" srcId="{B3FFF275-1360-41F1-82FD-19456E3B5F92}" destId="{7315F6A0-B48A-494D-9AEB-741693A98A29}" srcOrd="5" destOrd="0" parTransId="{105018B2-825D-40B3-A936-85586E09896D}" sibTransId="{C010D83B-897B-4D83-A01A-E196986DF9ED}"/>
    <dgm:cxn modelId="{1EF8D1F9-C87A-4339-A0F1-F6F713775044}" type="presOf" srcId="{FF6C8363-4C8A-47E8-A445-447C36DBAEB4}" destId="{BA49BC5A-8BD0-4906-B0EE-3B79DE5D9FCF}" srcOrd="0" destOrd="0" presId="urn:microsoft.com/office/officeart/2008/layout/BendingPictureCaptionList"/>
    <dgm:cxn modelId="{D65D22B6-0903-44C5-A29F-4309316FC3F3}" type="presOf" srcId="{9B96C3F6-DD0C-4B17-A15A-90656A4B806C}" destId="{E39A75B9-06F2-4441-BD32-9762239324D6}" srcOrd="0" destOrd="0" presId="urn:microsoft.com/office/officeart/2008/layout/BendingPictureCaptionList"/>
    <dgm:cxn modelId="{04936977-B35D-484D-AFA3-1BE6F7839367}" type="presOf" srcId="{EF6BC30D-E97D-416D-815E-3E73A8AC5D7A}" destId="{795F430D-151D-48A3-BA8B-64889EA0CAC3}" srcOrd="0" destOrd="0" presId="urn:microsoft.com/office/officeart/2008/layout/BendingPictureCaptionList"/>
    <dgm:cxn modelId="{B919C775-44AE-482C-B774-1CD7EC29E579}" type="presOf" srcId="{C73A6F97-BAD6-4204-8A5B-600343B295FC}" destId="{1A2B113F-F332-44C6-8267-4180421FEDBD}" srcOrd="0" destOrd="0" presId="urn:microsoft.com/office/officeart/2008/layout/BendingPictureCaptionList"/>
    <dgm:cxn modelId="{16905506-7148-4C2B-9638-FC547EAE3BAF}" srcId="{B3FFF275-1360-41F1-82FD-19456E3B5F92}" destId="{68C887B4-F749-44E5-B848-59DA180CF1EF}" srcOrd="11" destOrd="0" parTransId="{4B06D2EF-EB25-49F8-86DC-BE12C116AA56}" sibTransId="{32DDD5F7-44AF-4161-8644-6C4FD63C76CA}"/>
    <dgm:cxn modelId="{5573A273-1B71-4B6A-BD0A-D16CAD6D9912}" srcId="{B3FFF275-1360-41F1-82FD-19456E3B5F92}" destId="{EF6BC30D-E97D-416D-815E-3E73A8AC5D7A}" srcOrd="0" destOrd="0" parTransId="{0670B050-921A-47F7-8CA8-721994A2D5E4}" sibTransId="{28E1E584-6420-45A6-810B-62E62BCBAE0E}"/>
    <dgm:cxn modelId="{C0A92C83-34E4-44DA-980F-372B601592DC}" type="presOf" srcId="{4FB11821-6684-40B1-B41A-BF7675F5B648}" destId="{2AA5EFEE-18D2-4A25-AB10-084DE68A4876}" srcOrd="0" destOrd="0" presId="urn:microsoft.com/office/officeart/2008/layout/BendingPictureCaptionList"/>
    <dgm:cxn modelId="{667FA43B-87EC-4560-A269-CC0595663517}" type="presOf" srcId="{CB96A727-E2CB-4EF0-8343-79FE11CD697A}" destId="{63DE08CE-2AD1-44D8-B7F4-950B653A6B04}" srcOrd="0" destOrd="0" presId="urn:microsoft.com/office/officeart/2008/layout/BendingPictureCaptionList"/>
    <dgm:cxn modelId="{D8A6F3BC-0AD8-4238-83F5-BD2FFBE75A9C}" type="presOf" srcId="{7315F6A0-B48A-494D-9AEB-741693A98A29}" destId="{AFCC3829-3F28-4381-894D-2FB934880722}" srcOrd="0" destOrd="0" presId="urn:microsoft.com/office/officeart/2008/layout/BendingPictureCaptionList"/>
    <dgm:cxn modelId="{F961659C-6525-43D9-BE67-784313EA608D}" srcId="{B3FFF275-1360-41F1-82FD-19456E3B5F92}" destId="{CB96A727-E2CB-4EF0-8343-79FE11CD697A}" srcOrd="9" destOrd="0" parTransId="{39F8C89A-BA3C-4ADA-AC1A-6758B5E12ED7}" sibTransId="{4BDCB224-28CA-432D-A207-BD4AA9D0E9D3}"/>
    <dgm:cxn modelId="{0E6A2ACB-A1F9-4174-AA82-51BFBDDEAFCA}" type="presOf" srcId="{E000BAE8-0DE8-43AD-921C-08EA09506D4F}" destId="{315E6C04-4A3C-4FDC-97B6-79B015E07D92}" srcOrd="0" destOrd="0" presId="urn:microsoft.com/office/officeart/2008/layout/BendingPictureCaptionList"/>
    <dgm:cxn modelId="{3B4E26A8-C2CD-477D-9F18-3C855E720ED3}" type="presOf" srcId="{05D2D1CB-1F40-4D7D-BDEF-6A03BEF20223}" destId="{971DF512-261C-4CE7-A4E9-2ABA5A7FB938}" srcOrd="0" destOrd="0" presId="urn:microsoft.com/office/officeart/2008/layout/BendingPictureCaptionList"/>
    <dgm:cxn modelId="{02DE0642-42BE-4887-B4C4-DA355DCB3D37}" type="presOf" srcId="{68C887B4-F749-44E5-B848-59DA180CF1EF}" destId="{36884B97-A89E-4A56-9C82-186D1DF375B4}" srcOrd="0" destOrd="0" presId="urn:microsoft.com/office/officeart/2008/layout/BendingPictureCaptionList"/>
    <dgm:cxn modelId="{37CA713E-FC5E-4CE0-B9E2-C18D62D3BA9B}" type="presOf" srcId="{78C928E2-462C-42A9-9B4D-118EB17CB25A}" destId="{918EB6E3-A05E-467C-8A31-7D8D22B6DC8E}" srcOrd="0" destOrd="0" presId="urn:microsoft.com/office/officeart/2008/layout/BendingPictureCaptionList"/>
    <dgm:cxn modelId="{614FB320-8980-4A93-BBBE-25A88D6F52E4}" srcId="{B3FFF275-1360-41F1-82FD-19456E3B5F92}" destId="{05D2D1CB-1F40-4D7D-BDEF-6A03BEF20223}" srcOrd="6" destOrd="0" parTransId="{8BDEB32E-8C6A-442A-9C37-A891F867DBB0}" sibTransId="{70A2542F-28AD-4E19-A443-DD67B1893676}"/>
    <dgm:cxn modelId="{BB089329-FE7E-4D38-8AC6-583E9D0EEFC7}" srcId="{B3FFF275-1360-41F1-82FD-19456E3B5F92}" destId="{C73A6F97-BAD6-4204-8A5B-600343B295FC}" srcOrd="4" destOrd="0" parTransId="{CF052AA3-586B-436D-8320-4E87960F32EE}" sibTransId="{871BC087-86B5-4964-9871-AF162E6B9A6A}"/>
    <dgm:cxn modelId="{021C2DBE-9E5D-4B5C-8F85-2393C6D68893}" type="presOf" srcId="{C5EDD6D8-C2A1-41CB-A4A2-15AC3554BBAE}" destId="{9C2719EA-3ED1-4863-BFB7-E8975FE355C3}" srcOrd="0" destOrd="0" presId="urn:microsoft.com/office/officeart/2008/layout/BendingPictureCaptionList"/>
    <dgm:cxn modelId="{3D4AEC84-DD5B-4BC0-90C2-8B8678140EF0}" type="presOf" srcId="{B3FFF275-1360-41F1-82FD-19456E3B5F92}" destId="{CB8D9669-17CC-4AEC-85E2-C943CE5ED455}" srcOrd="0" destOrd="0" presId="urn:microsoft.com/office/officeart/2008/layout/BendingPictureCaptionList"/>
    <dgm:cxn modelId="{796A04E1-BE09-4822-874E-3DCC62A875EE}" srcId="{B3FFF275-1360-41F1-82FD-19456E3B5F92}" destId="{C5EDD6D8-C2A1-41CB-A4A2-15AC3554BBAE}" srcOrd="3" destOrd="0" parTransId="{E78771FF-CB8E-459C-BE86-85D7E6CC1109}" sibTransId="{268B5B5E-E7E2-4BB9-82F9-392F12BBE488}"/>
    <dgm:cxn modelId="{D8F3559C-7AEB-425F-B223-980D01B61170}" type="presParOf" srcId="{CB8D9669-17CC-4AEC-85E2-C943CE5ED455}" destId="{01828F0F-060F-4E67-B8FA-1326CAFC7EDB}" srcOrd="0" destOrd="0" presId="urn:microsoft.com/office/officeart/2008/layout/BendingPictureCaptionList"/>
    <dgm:cxn modelId="{D8AE2F63-73DA-4B6B-A328-9FD90ACC85C8}" type="presParOf" srcId="{01828F0F-060F-4E67-B8FA-1326CAFC7EDB}" destId="{07181529-5F58-4B79-B06F-5C5D16E2344D}" srcOrd="0" destOrd="0" presId="urn:microsoft.com/office/officeart/2008/layout/BendingPictureCaptionList"/>
    <dgm:cxn modelId="{59DFDBD0-04A3-431A-9A6B-92F1C7EDD280}" type="presParOf" srcId="{01828F0F-060F-4E67-B8FA-1326CAFC7EDB}" destId="{795F430D-151D-48A3-BA8B-64889EA0CAC3}" srcOrd="1" destOrd="0" presId="urn:microsoft.com/office/officeart/2008/layout/BendingPictureCaptionList"/>
    <dgm:cxn modelId="{A9D7E62C-1949-4EDC-8CAA-7844735794AA}" type="presParOf" srcId="{CB8D9669-17CC-4AEC-85E2-C943CE5ED455}" destId="{53DEB424-A37E-4E1E-95EC-C03E08C88C3A}" srcOrd="1" destOrd="0" presId="urn:microsoft.com/office/officeart/2008/layout/BendingPictureCaptionList"/>
    <dgm:cxn modelId="{6716F2E4-3D04-4B58-A6F0-EBC82DC8877D}" type="presParOf" srcId="{CB8D9669-17CC-4AEC-85E2-C943CE5ED455}" destId="{F28880D5-2537-445F-BA44-1FF4A852A25C}" srcOrd="2" destOrd="0" presId="urn:microsoft.com/office/officeart/2008/layout/BendingPictureCaptionList"/>
    <dgm:cxn modelId="{D2BB0124-076B-45EC-991B-107CCB3989DE}" type="presParOf" srcId="{F28880D5-2537-445F-BA44-1FF4A852A25C}" destId="{3FF42D50-F29D-4E5B-917E-8AC7E1F97F44}" srcOrd="0" destOrd="0" presId="urn:microsoft.com/office/officeart/2008/layout/BendingPictureCaptionList"/>
    <dgm:cxn modelId="{0C9F4984-7122-468F-8F2F-969968334B50}" type="presParOf" srcId="{F28880D5-2537-445F-BA44-1FF4A852A25C}" destId="{2AA5EFEE-18D2-4A25-AB10-084DE68A4876}" srcOrd="1" destOrd="0" presId="urn:microsoft.com/office/officeart/2008/layout/BendingPictureCaptionList"/>
    <dgm:cxn modelId="{3AE2CA1A-3765-48DC-B151-3B153AB5547A}" type="presParOf" srcId="{CB8D9669-17CC-4AEC-85E2-C943CE5ED455}" destId="{E0FF4D55-A3A4-4263-9C09-6471288157D3}" srcOrd="3" destOrd="0" presId="urn:microsoft.com/office/officeart/2008/layout/BendingPictureCaptionList"/>
    <dgm:cxn modelId="{DF067AB9-AFD1-407F-911A-1E059829DBB6}" type="presParOf" srcId="{CB8D9669-17CC-4AEC-85E2-C943CE5ED455}" destId="{DA1E0512-9BA8-4FB6-8ABB-1119AD4306FA}" srcOrd="4" destOrd="0" presId="urn:microsoft.com/office/officeart/2008/layout/BendingPictureCaptionList"/>
    <dgm:cxn modelId="{3C7E05F9-12F0-4409-B082-F2011758314D}" type="presParOf" srcId="{DA1E0512-9BA8-4FB6-8ABB-1119AD4306FA}" destId="{BBD69133-FC12-47DC-8965-DB3C6A80672D}" srcOrd="0" destOrd="0" presId="urn:microsoft.com/office/officeart/2008/layout/BendingPictureCaptionList"/>
    <dgm:cxn modelId="{8BA07FAE-8EBF-4852-936F-7688EC38F213}" type="presParOf" srcId="{DA1E0512-9BA8-4FB6-8ABB-1119AD4306FA}" destId="{315E6C04-4A3C-4FDC-97B6-79B015E07D92}" srcOrd="1" destOrd="0" presId="urn:microsoft.com/office/officeart/2008/layout/BendingPictureCaptionList"/>
    <dgm:cxn modelId="{D606A58F-A8C8-4158-8B1B-76038DDADF30}" type="presParOf" srcId="{CB8D9669-17CC-4AEC-85E2-C943CE5ED455}" destId="{77FCBD28-6DEE-4B25-8377-90F9A385984C}" srcOrd="5" destOrd="0" presId="urn:microsoft.com/office/officeart/2008/layout/BendingPictureCaptionList"/>
    <dgm:cxn modelId="{ADDFE04F-99EE-413E-8EF5-947EA346FB35}" type="presParOf" srcId="{CB8D9669-17CC-4AEC-85E2-C943CE5ED455}" destId="{8A9BA46B-3222-4B76-8DAC-A18D562DF17D}" srcOrd="6" destOrd="0" presId="urn:microsoft.com/office/officeart/2008/layout/BendingPictureCaptionList"/>
    <dgm:cxn modelId="{CAEE0DF3-96EC-4BB2-841C-3959334CC39D}" type="presParOf" srcId="{8A9BA46B-3222-4B76-8DAC-A18D562DF17D}" destId="{6619FC75-6A07-45F9-AA15-CE29B9314A50}" srcOrd="0" destOrd="0" presId="urn:microsoft.com/office/officeart/2008/layout/BendingPictureCaptionList"/>
    <dgm:cxn modelId="{1748E004-60B1-4D03-827F-3BBE87B77FF3}" type="presParOf" srcId="{8A9BA46B-3222-4B76-8DAC-A18D562DF17D}" destId="{9C2719EA-3ED1-4863-BFB7-E8975FE355C3}" srcOrd="1" destOrd="0" presId="urn:microsoft.com/office/officeart/2008/layout/BendingPictureCaptionList"/>
    <dgm:cxn modelId="{151CB486-17AE-4E6E-8DF1-AE68B3A16F1E}" type="presParOf" srcId="{CB8D9669-17CC-4AEC-85E2-C943CE5ED455}" destId="{B374A899-73B0-4EB9-9BB7-DA3A61523E5D}" srcOrd="7" destOrd="0" presId="urn:microsoft.com/office/officeart/2008/layout/BendingPictureCaptionList"/>
    <dgm:cxn modelId="{23149814-BD8B-4709-AE12-8CD3EE50BCA1}" type="presParOf" srcId="{CB8D9669-17CC-4AEC-85E2-C943CE5ED455}" destId="{995A5195-8FFD-422C-A434-C78497312E3C}" srcOrd="8" destOrd="0" presId="urn:microsoft.com/office/officeart/2008/layout/BendingPictureCaptionList"/>
    <dgm:cxn modelId="{9E31A77B-C3E7-4544-8BAD-12F86797CECB}" type="presParOf" srcId="{995A5195-8FFD-422C-A434-C78497312E3C}" destId="{D5883E08-25BC-4852-A1C1-3EC9DC6A89E8}" srcOrd="0" destOrd="0" presId="urn:microsoft.com/office/officeart/2008/layout/BendingPictureCaptionList"/>
    <dgm:cxn modelId="{2990A9A3-1CB9-46D6-BAD4-BF03CC9C97C3}" type="presParOf" srcId="{995A5195-8FFD-422C-A434-C78497312E3C}" destId="{1A2B113F-F332-44C6-8267-4180421FEDBD}" srcOrd="1" destOrd="0" presId="urn:microsoft.com/office/officeart/2008/layout/BendingPictureCaptionList"/>
    <dgm:cxn modelId="{E82F38BE-20C6-466D-B2CB-42D6140052A3}" type="presParOf" srcId="{CB8D9669-17CC-4AEC-85E2-C943CE5ED455}" destId="{3B7794FF-3722-45A5-9DBB-9D6F3FFF8493}" srcOrd="9" destOrd="0" presId="urn:microsoft.com/office/officeart/2008/layout/BendingPictureCaptionList"/>
    <dgm:cxn modelId="{D583CA58-FC4A-472D-A340-CF18263E50DB}" type="presParOf" srcId="{CB8D9669-17CC-4AEC-85E2-C943CE5ED455}" destId="{D60AFC9A-D112-49C4-AB56-28BD342EF77E}" srcOrd="10" destOrd="0" presId="urn:microsoft.com/office/officeart/2008/layout/BendingPictureCaptionList"/>
    <dgm:cxn modelId="{0877F008-8C71-4DF2-98F9-355AD4A08098}" type="presParOf" srcId="{D60AFC9A-D112-49C4-AB56-28BD342EF77E}" destId="{22475605-4F08-4DDD-B415-344CFC434342}" srcOrd="0" destOrd="0" presId="urn:microsoft.com/office/officeart/2008/layout/BendingPictureCaptionList"/>
    <dgm:cxn modelId="{F060738B-D381-4840-8EB7-B7C903AA1D5D}" type="presParOf" srcId="{D60AFC9A-D112-49C4-AB56-28BD342EF77E}" destId="{AFCC3829-3F28-4381-894D-2FB934880722}" srcOrd="1" destOrd="0" presId="urn:microsoft.com/office/officeart/2008/layout/BendingPictureCaptionList"/>
    <dgm:cxn modelId="{01B91851-985A-450B-A88D-B0DCDF7F7F06}" type="presParOf" srcId="{CB8D9669-17CC-4AEC-85E2-C943CE5ED455}" destId="{C3F9182A-D181-436D-BB5E-F41A49F21F49}" srcOrd="11" destOrd="0" presId="urn:microsoft.com/office/officeart/2008/layout/BendingPictureCaptionList"/>
    <dgm:cxn modelId="{55B20DD8-4A09-4021-8C51-DA26054E9611}" type="presParOf" srcId="{CB8D9669-17CC-4AEC-85E2-C943CE5ED455}" destId="{D2EBCAC9-1FBF-4810-8C1B-68AF17EF4FAD}" srcOrd="12" destOrd="0" presId="urn:microsoft.com/office/officeart/2008/layout/BendingPictureCaptionList"/>
    <dgm:cxn modelId="{233CA8A0-9A80-45A6-9A22-517333C1F842}" type="presParOf" srcId="{D2EBCAC9-1FBF-4810-8C1B-68AF17EF4FAD}" destId="{DB820896-41CD-4976-A91E-6B0C8E2EC5B1}" srcOrd="0" destOrd="0" presId="urn:microsoft.com/office/officeart/2008/layout/BendingPictureCaptionList"/>
    <dgm:cxn modelId="{B199F678-23EF-4ABD-933C-A8DA86544699}" type="presParOf" srcId="{D2EBCAC9-1FBF-4810-8C1B-68AF17EF4FAD}" destId="{971DF512-261C-4CE7-A4E9-2ABA5A7FB938}" srcOrd="1" destOrd="0" presId="urn:microsoft.com/office/officeart/2008/layout/BendingPictureCaptionList"/>
    <dgm:cxn modelId="{A34C3F0A-2E51-4A9F-9C33-FDDD6D75E288}" type="presParOf" srcId="{CB8D9669-17CC-4AEC-85E2-C943CE5ED455}" destId="{6B3632FF-1D15-40AC-89A7-DBD571058FEC}" srcOrd="13" destOrd="0" presId="urn:microsoft.com/office/officeart/2008/layout/BendingPictureCaptionList"/>
    <dgm:cxn modelId="{FFEE906C-6774-4E9F-925E-0AC5CC942509}" type="presParOf" srcId="{CB8D9669-17CC-4AEC-85E2-C943CE5ED455}" destId="{7DD28843-6AF6-489C-AC23-6C42430840F2}" srcOrd="14" destOrd="0" presId="urn:microsoft.com/office/officeart/2008/layout/BendingPictureCaptionList"/>
    <dgm:cxn modelId="{5ACB23BE-7231-4AFA-95FA-4817F1F30A9D}" type="presParOf" srcId="{7DD28843-6AF6-489C-AC23-6C42430840F2}" destId="{B54D200C-BA10-40D1-872C-91E362CC6F97}" srcOrd="0" destOrd="0" presId="urn:microsoft.com/office/officeart/2008/layout/BendingPictureCaptionList"/>
    <dgm:cxn modelId="{232C23B9-A999-42EB-8A11-82F5975FAFAF}" type="presParOf" srcId="{7DD28843-6AF6-489C-AC23-6C42430840F2}" destId="{918EB6E3-A05E-467C-8A31-7D8D22B6DC8E}" srcOrd="1" destOrd="0" presId="urn:microsoft.com/office/officeart/2008/layout/BendingPictureCaptionList"/>
    <dgm:cxn modelId="{C0B482E3-CD7D-4749-A78A-971A83FB78F0}" type="presParOf" srcId="{CB8D9669-17CC-4AEC-85E2-C943CE5ED455}" destId="{EF323379-BAC0-49AA-9EBF-64AE154D34CC}" srcOrd="15" destOrd="0" presId="urn:microsoft.com/office/officeart/2008/layout/BendingPictureCaptionList"/>
    <dgm:cxn modelId="{03629AE2-6BC6-4834-9C7A-DA4B36040B16}" type="presParOf" srcId="{CB8D9669-17CC-4AEC-85E2-C943CE5ED455}" destId="{08FBE504-4E60-4CFD-B15A-7C75592BD6D0}" srcOrd="16" destOrd="0" presId="urn:microsoft.com/office/officeart/2008/layout/BendingPictureCaptionList"/>
    <dgm:cxn modelId="{F3871415-8753-410A-9E54-424AD25F673C}" type="presParOf" srcId="{08FBE504-4E60-4CFD-B15A-7C75592BD6D0}" destId="{F159EE96-AD31-45D5-AFC7-B4CC267BE1A6}" srcOrd="0" destOrd="0" presId="urn:microsoft.com/office/officeart/2008/layout/BendingPictureCaptionList"/>
    <dgm:cxn modelId="{5CC93714-965E-488C-AC47-006EC5477AC9}" type="presParOf" srcId="{08FBE504-4E60-4CFD-B15A-7C75592BD6D0}" destId="{E39A75B9-06F2-4441-BD32-9762239324D6}" srcOrd="1" destOrd="0" presId="urn:microsoft.com/office/officeart/2008/layout/BendingPictureCaptionList"/>
    <dgm:cxn modelId="{C1545F69-816C-4D5C-A620-9A8281C1546A}" type="presParOf" srcId="{CB8D9669-17CC-4AEC-85E2-C943CE5ED455}" destId="{AAD26F98-4507-433A-8B63-04E72E24E421}" srcOrd="17" destOrd="0" presId="urn:microsoft.com/office/officeart/2008/layout/BendingPictureCaptionList"/>
    <dgm:cxn modelId="{9A6B10A9-9FBD-4939-89A0-B01473F3A696}" type="presParOf" srcId="{CB8D9669-17CC-4AEC-85E2-C943CE5ED455}" destId="{15F4ABC7-51A2-4D42-B35A-1CA258F63175}" srcOrd="18" destOrd="0" presId="urn:microsoft.com/office/officeart/2008/layout/BendingPictureCaptionList"/>
    <dgm:cxn modelId="{AD4DAE21-7414-4EA2-AD17-4178B7287FF4}" type="presParOf" srcId="{15F4ABC7-51A2-4D42-B35A-1CA258F63175}" destId="{FD98EFBA-A053-4ECC-B5ED-1C25EA46217B}" srcOrd="0" destOrd="0" presId="urn:microsoft.com/office/officeart/2008/layout/BendingPictureCaptionList"/>
    <dgm:cxn modelId="{B8B31D1F-1594-4FBB-AAA1-A986BA367179}" type="presParOf" srcId="{15F4ABC7-51A2-4D42-B35A-1CA258F63175}" destId="{63DE08CE-2AD1-44D8-B7F4-950B653A6B04}" srcOrd="1" destOrd="0" presId="urn:microsoft.com/office/officeart/2008/layout/BendingPictureCaptionList"/>
    <dgm:cxn modelId="{390251A7-2FC6-442C-8A16-48C8BF0AF150}" type="presParOf" srcId="{CB8D9669-17CC-4AEC-85E2-C943CE5ED455}" destId="{D207D6EF-2C3C-44FC-A746-2EB9A5E05483}" srcOrd="19" destOrd="0" presId="urn:microsoft.com/office/officeart/2008/layout/BendingPictureCaptionList"/>
    <dgm:cxn modelId="{6B91AEC6-458E-49D6-86E6-458FA3D09533}" type="presParOf" srcId="{CB8D9669-17CC-4AEC-85E2-C943CE5ED455}" destId="{D1C6475B-18DD-40D7-95C6-93655FDDB061}" srcOrd="20" destOrd="0" presId="urn:microsoft.com/office/officeart/2008/layout/BendingPictureCaptionList"/>
    <dgm:cxn modelId="{F3F553A9-5F88-42B3-B260-443C23321E44}" type="presParOf" srcId="{D1C6475B-18DD-40D7-95C6-93655FDDB061}" destId="{EF09F016-4B5E-46B8-9482-8223F5BA9209}" srcOrd="0" destOrd="0" presId="urn:microsoft.com/office/officeart/2008/layout/BendingPictureCaptionList"/>
    <dgm:cxn modelId="{1364CD7C-015C-4913-A47F-E3D54376ED0D}" type="presParOf" srcId="{D1C6475B-18DD-40D7-95C6-93655FDDB061}" destId="{BA49BC5A-8BD0-4906-B0EE-3B79DE5D9FCF}" srcOrd="1" destOrd="0" presId="urn:microsoft.com/office/officeart/2008/layout/BendingPictureCaptionList"/>
    <dgm:cxn modelId="{95405707-BF56-4021-975E-E92D14755472}" type="presParOf" srcId="{CB8D9669-17CC-4AEC-85E2-C943CE5ED455}" destId="{08FCD552-5CA0-4E5E-8D08-BDE771292802}" srcOrd="21" destOrd="0" presId="urn:microsoft.com/office/officeart/2008/layout/BendingPictureCaptionList"/>
    <dgm:cxn modelId="{AB6DAAAA-A5D5-4F8A-9A4A-7CF64235898E}" type="presParOf" srcId="{CB8D9669-17CC-4AEC-85E2-C943CE5ED455}" destId="{64BD6453-6F85-4403-90DE-442E3A70B0E6}" srcOrd="22" destOrd="0" presId="urn:microsoft.com/office/officeart/2008/layout/BendingPictureCaptionList"/>
    <dgm:cxn modelId="{F655BC9D-EE7B-4978-B3A7-7CAEB227E13E}" type="presParOf" srcId="{64BD6453-6F85-4403-90DE-442E3A70B0E6}" destId="{629CC5B4-5AE1-4E01-9D11-735F209B1401}" srcOrd="0" destOrd="0" presId="urn:microsoft.com/office/officeart/2008/layout/BendingPictureCaptionList"/>
    <dgm:cxn modelId="{E48533EF-D8B6-469E-81A1-2032D52EC91D}" type="presParOf" srcId="{64BD6453-6F85-4403-90DE-442E3A70B0E6}" destId="{36884B97-A89E-4A56-9C82-186D1DF375B4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880F8-EDB2-47C8-B1C1-17AAB7AFAEE3}">
      <dsp:nvSpPr>
        <dsp:cNvPr id="0" name=""/>
        <dsp:cNvSpPr/>
      </dsp:nvSpPr>
      <dsp:spPr>
        <a:xfrm>
          <a:off x="0" y="20785"/>
          <a:ext cx="7858991" cy="1130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Múltiples presiones afectan la oferta hídrica para uso agropecuario  y otros usos.</a:t>
          </a:r>
          <a:endParaRPr lang="es-PE" sz="2400" kern="1200" dirty="0"/>
        </a:p>
      </dsp:txBody>
      <dsp:txXfrm>
        <a:off x="1684823" y="20785"/>
        <a:ext cx="6174167" cy="1130254"/>
      </dsp:txXfrm>
    </dsp:sp>
    <dsp:sp modelId="{7D3143D0-71F1-4C0E-A2E3-5A2243C42E29}">
      <dsp:nvSpPr>
        <dsp:cNvPr id="0" name=""/>
        <dsp:cNvSpPr/>
      </dsp:nvSpPr>
      <dsp:spPr>
        <a:xfrm>
          <a:off x="113025" y="113025"/>
          <a:ext cx="1571798" cy="9042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205E3-BAF8-4FE1-BFBF-176EB532AFD5}">
      <dsp:nvSpPr>
        <dsp:cNvPr id="0" name=""/>
        <dsp:cNvSpPr/>
      </dsp:nvSpPr>
      <dsp:spPr>
        <a:xfrm>
          <a:off x="0" y="1243280"/>
          <a:ext cx="7858991" cy="1130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Incrementa la demanda de agua por mayor consumo per cápita de la población y consumo de otros sectores.</a:t>
          </a:r>
          <a:endParaRPr lang="es-PE" sz="2400" kern="1200" dirty="0"/>
        </a:p>
      </dsp:txBody>
      <dsp:txXfrm>
        <a:off x="1684823" y="1243280"/>
        <a:ext cx="6174167" cy="1130254"/>
      </dsp:txXfrm>
    </dsp:sp>
    <dsp:sp modelId="{51B8943F-404C-413A-9536-8BFC5BFE7399}">
      <dsp:nvSpPr>
        <dsp:cNvPr id="0" name=""/>
        <dsp:cNvSpPr/>
      </dsp:nvSpPr>
      <dsp:spPr>
        <a:xfrm>
          <a:off x="113025" y="1356305"/>
          <a:ext cx="1571798" cy="9042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56D26-AA93-4EE5-AAFF-67CE64E9F747}">
      <dsp:nvSpPr>
        <dsp:cNvPr id="0" name=""/>
        <dsp:cNvSpPr/>
      </dsp:nvSpPr>
      <dsp:spPr>
        <a:xfrm>
          <a:off x="0" y="2486560"/>
          <a:ext cx="7858991" cy="1130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Inseguridad hídrica para la población rural dedicada mayormente a la agricultura.</a:t>
          </a:r>
          <a:endParaRPr lang="es-PE" sz="2400" kern="1200" dirty="0"/>
        </a:p>
      </dsp:txBody>
      <dsp:txXfrm>
        <a:off x="1684823" y="2486560"/>
        <a:ext cx="6174167" cy="1130254"/>
      </dsp:txXfrm>
    </dsp:sp>
    <dsp:sp modelId="{BD159864-073B-4CD8-98C5-FEDA2E4C78D9}">
      <dsp:nvSpPr>
        <dsp:cNvPr id="0" name=""/>
        <dsp:cNvSpPr/>
      </dsp:nvSpPr>
      <dsp:spPr>
        <a:xfrm>
          <a:off x="0" y="3958741"/>
          <a:ext cx="1571798" cy="9042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39EE9-5C9C-4587-842B-DB21EEC4C5A7}">
      <dsp:nvSpPr>
        <dsp:cNvPr id="0" name=""/>
        <dsp:cNvSpPr/>
      </dsp:nvSpPr>
      <dsp:spPr>
        <a:xfrm>
          <a:off x="0" y="3729840"/>
          <a:ext cx="7858991" cy="11302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smtClean="0"/>
            <a:t>El sector agropecuario es sensible a la variabilidad climática.</a:t>
          </a:r>
          <a:endParaRPr lang="es-PE" sz="2400" kern="1200" dirty="0"/>
        </a:p>
      </dsp:txBody>
      <dsp:txXfrm>
        <a:off x="1684823" y="3729840"/>
        <a:ext cx="6174167" cy="1130254"/>
      </dsp:txXfrm>
    </dsp:sp>
    <dsp:sp modelId="{C9DD9A00-8470-420A-98D5-F503B2E89216}">
      <dsp:nvSpPr>
        <dsp:cNvPr id="0" name=""/>
        <dsp:cNvSpPr/>
      </dsp:nvSpPr>
      <dsp:spPr>
        <a:xfrm>
          <a:off x="113025" y="3842866"/>
          <a:ext cx="1571798" cy="90420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3C0805-4750-44BE-8DBD-3FB9120E7C48}">
      <dsp:nvSpPr>
        <dsp:cNvPr id="0" name=""/>
        <dsp:cNvSpPr/>
      </dsp:nvSpPr>
      <dsp:spPr>
        <a:xfrm>
          <a:off x="49140" y="0"/>
          <a:ext cx="3199772" cy="79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>
              <a:solidFill>
                <a:schemeClr val="tx1"/>
              </a:solidFill>
            </a:rPr>
            <a:t>Practicas inadecuadas y cambios de uso de suelo.</a:t>
          </a:r>
          <a:endParaRPr lang="es-PE" sz="2000" kern="1200" dirty="0">
            <a:solidFill>
              <a:schemeClr val="tx1"/>
            </a:solidFill>
          </a:endParaRPr>
        </a:p>
      </dsp:txBody>
      <dsp:txXfrm>
        <a:off x="72570" y="23430"/>
        <a:ext cx="3152912" cy="753083"/>
      </dsp:txXfrm>
    </dsp:sp>
    <dsp:sp modelId="{E0571BE0-7A6C-4D21-B116-B6C2AA53A4FB}">
      <dsp:nvSpPr>
        <dsp:cNvPr id="0" name=""/>
        <dsp:cNvSpPr/>
      </dsp:nvSpPr>
      <dsp:spPr>
        <a:xfrm rot="5400000">
          <a:off x="1496892" y="822801"/>
          <a:ext cx="304268" cy="359974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400" kern="1200"/>
        </a:p>
      </dsp:txBody>
      <dsp:txXfrm rot="-5400000">
        <a:off x="1541034" y="850654"/>
        <a:ext cx="215984" cy="212988"/>
      </dsp:txXfrm>
    </dsp:sp>
    <dsp:sp modelId="{20A9C321-CC04-4550-8F08-8EDE5F76932C}">
      <dsp:nvSpPr>
        <dsp:cNvPr id="0" name=""/>
        <dsp:cNvSpPr/>
      </dsp:nvSpPr>
      <dsp:spPr>
        <a:xfrm>
          <a:off x="49140" y="1205633"/>
          <a:ext cx="3199772" cy="79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>
              <a:solidFill>
                <a:schemeClr val="tx1"/>
              </a:solidFill>
            </a:rPr>
            <a:t>Contaminación reduce disponibilidad de agua de calidad.</a:t>
          </a:r>
          <a:endParaRPr lang="es-PE" sz="2000" kern="1200" dirty="0">
            <a:solidFill>
              <a:schemeClr val="tx1"/>
            </a:solidFill>
          </a:endParaRPr>
        </a:p>
      </dsp:txBody>
      <dsp:txXfrm>
        <a:off x="72570" y="1229063"/>
        <a:ext cx="3152912" cy="753083"/>
      </dsp:txXfrm>
    </dsp:sp>
    <dsp:sp modelId="{38788DC4-A48B-4FFF-8C9B-59A193C16346}">
      <dsp:nvSpPr>
        <dsp:cNvPr id="0" name=""/>
        <dsp:cNvSpPr/>
      </dsp:nvSpPr>
      <dsp:spPr>
        <a:xfrm rot="5400000">
          <a:off x="1493613" y="2032807"/>
          <a:ext cx="310825" cy="359974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400" kern="1200"/>
        </a:p>
      </dsp:txBody>
      <dsp:txXfrm rot="-5400000">
        <a:off x="1541034" y="2057382"/>
        <a:ext cx="215984" cy="217578"/>
      </dsp:txXfrm>
    </dsp:sp>
    <dsp:sp modelId="{620328CC-2518-428B-9989-CD6DD7EF7DEE}">
      <dsp:nvSpPr>
        <dsp:cNvPr id="0" name=""/>
        <dsp:cNvSpPr/>
      </dsp:nvSpPr>
      <dsp:spPr>
        <a:xfrm>
          <a:off x="49140" y="2420011"/>
          <a:ext cx="3199772" cy="1276701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>
              <a:solidFill>
                <a:schemeClr val="tx1"/>
              </a:solidFill>
            </a:rPr>
            <a:t>Incremento de temperatura media incrementa evapotranspiración.</a:t>
          </a:r>
          <a:endParaRPr lang="es-PE" sz="2000" kern="1200" dirty="0">
            <a:solidFill>
              <a:schemeClr val="tx1"/>
            </a:solidFill>
          </a:endParaRPr>
        </a:p>
      </dsp:txBody>
      <dsp:txXfrm>
        <a:off x="86533" y="2457404"/>
        <a:ext cx="3124986" cy="1201915"/>
      </dsp:txXfrm>
    </dsp:sp>
    <dsp:sp modelId="{5B193162-74E2-4425-8774-CCFBF4C46FFC}">
      <dsp:nvSpPr>
        <dsp:cNvPr id="0" name=""/>
        <dsp:cNvSpPr/>
      </dsp:nvSpPr>
      <dsp:spPr>
        <a:xfrm rot="5277257">
          <a:off x="1548677" y="3675340"/>
          <a:ext cx="253208" cy="359974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400" kern="1200"/>
        </a:p>
      </dsp:txBody>
      <dsp:txXfrm rot="-5400000">
        <a:off x="1565933" y="3728747"/>
        <a:ext cx="215984" cy="177246"/>
      </dsp:txXfrm>
    </dsp:sp>
    <dsp:sp modelId="{43229C9C-7997-4571-86C5-DA99806EA282}">
      <dsp:nvSpPr>
        <dsp:cNvPr id="0" name=""/>
        <dsp:cNvSpPr/>
      </dsp:nvSpPr>
      <dsp:spPr>
        <a:xfrm>
          <a:off x="98280" y="4034109"/>
          <a:ext cx="3199772" cy="79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2">
                <a:tint val="66000"/>
                <a:satMod val="160000"/>
              </a:schemeClr>
            </a:gs>
            <a:gs pos="50000">
              <a:schemeClr val="accent2">
                <a:tint val="44500"/>
                <a:satMod val="160000"/>
              </a:schemeClr>
            </a:gs>
            <a:gs pos="100000">
              <a:schemeClr val="accent2"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>
              <a:solidFill>
                <a:schemeClr val="tx1"/>
              </a:solidFill>
            </a:rPr>
            <a:t>Mayor frecuencia  de fenómenos climatológicos afectan productividad</a:t>
          </a:r>
          <a:endParaRPr lang="es-PE" sz="2000" kern="1200" dirty="0">
            <a:solidFill>
              <a:schemeClr val="tx1"/>
            </a:solidFill>
          </a:endParaRPr>
        </a:p>
      </dsp:txBody>
      <dsp:txXfrm>
        <a:off x="121710" y="4057539"/>
        <a:ext cx="3152912" cy="753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91007-C413-46E5-BD54-963DB4623B9D}">
      <dsp:nvSpPr>
        <dsp:cNvPr id="0" name=""/>
        <dsp:cNvSpPr/>
      </dsp:nvSpPr>
      <dsp:spPr>
        <a:xfrm rot="16200000">
          <a:off x="-982446" y="982446"/>
          <a:ext cx="4319849" cy="2354956"/>
        </a:xfrm>
        <a:prstGeom prst="flowChartManualOperation">
          <a:avLst/>
        </a:prstGeom>
        <a:gradFill flip="none" rotWithShape="0">
          <a:gsLst>
            <a:gs pos="0">
              <a:srgbClr val="FFFF00">
                <a:tint val="66000"/>
                <a:satMod val="160000"/>
              </a:srgbClr>
            </a:gs>
            <a:gs pos="50000">
              <a:srgbClr val="FFFF00">
                <a:tint val="44500"/>
                <a:satMod val="160000"/>
              </a:srgbClr>
            </a:gs>
            <a:gs pos="100000">
              <a:srgbClr val="FFFF00">
                <a:tint val="23500"/>
                <a:satMod val="160000"/>
              </a:srgbClr>
            </a:gs>
          </a:gsLst>
          <a:lin ang="2700000" scaled="1"/>
          <a:tileRect/>
        </a:gra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Recuperación de prácticas ancestrales de recarga hídrica del suelo, subsuelo y acuíferos; así como de captación y almacenamiento de agua.</a:t>
          </a:r>
          <a:endParaRPr lang="es-PE" sz="2000" kern="1200" dirty="0"/>
        </a:p>
      </dsp:txBody>
      <dsp:txXfrm rot="5400000">
        <a:off x="0" y="863970"/>
        <a:ext cx="2354956" cy="2591909"/>
      </dsp:txXfrm>
    </dsp:sp>
    <dsp:sp modelId="{C59F7052-BBF9-4BC6-8122-74622F9900C7}">
      <dsp:nvSpPr>
        <dsp:cNvPr id="0" name=""/>
        <dsp:cNvSpPr/>
      </dsp:nvSpPr>
      <dsp:spPr>
        <a:xfrm rot="16200000">
          <a:off x="1551531" y="982446"/>
          <a:ext cx="4319849" cy="2354956"/>
        </a:xfrm>
        <a:prstGeom prst="flowChartManualOperation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10800000" scaled="1"/>
          <a:tileRect/>
        </a:gra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/>
            <a:t>Acciones de conservación y recuperación de condiciones hidrológicas e </a:t>
          </a:r>
          <a:r>
            <a:rPr lang="es-PE" sz="2000" kern="1200" dirty="0" err="1" smtClean="0"/>
            <a:t>hidro</a:t>
          </a:r>
          <a:r>
            <a:rPr lang="es-PE" sz="2000" kern="1200" dirty="0" smtClean="0"/>
            <a:t>-productivas.</a:t>
          </a:r>
          <a:endParaRPr lang="es-PE" sz="2000" kern="1200" dirty="0"/>
        </a:p>
      </dsp:txBody>
      <dsp:txXfrm rot="5400000">
        <a:off x="2533977" y="863970"/>
        <a:ext cx="2354956" cy="2591909"/>
      </dsp:txXfrm>
    </dsp:sp>
    <dsp:sp modelId="{0AC3A635-8579-4A15-B94D-4FA5AC687648}">
      <dsp:nvSpPr>
        <dsp:cNvPr id="0" name=""/>
        <dsp:cNvSpPr/>
      </dsp:nvSpPr>
      <dsp:spPr>
        <a:xfrm rot="16200000">
          <a:off x="4083110" y="982446"/>
          <a:ext cx="4319849" cy="2354956"/>
        </a:xfrm>
        <a:prstGeom prst="flowChartManualOperation">
          <a:avLst/>
        </a:prstGeom>
        <a:gradFill flip="none" rotWithShape="0">
          <a:gsLst>
            <a:gs pos="0">
              <a:schemeClr val="accent6">
                <a:lumMod val="50000"/>
                <a:tint val="66000"/>
                <a:satMod val="160000"/>
              </a:schemeClr>
            </a:gs>
            <a:gs pos="50000">
              <a:schemeClr val="accent6">
                <a:lumMod val="50000"/>
                <a:tint val="44500"/>
                <a:satMod val="160000"/>
              </a:schemeClr>
            </a:gs>
            <a:gs pos="100000">
              <a:schemeClr val="accent6">
                <a:lumMod val="50000"/>
                <a:tint val="23500"/>
                <a:satMod val="160000"/>
              </a:schemeClr>
            </a:gs>
          </a:gsLst>
          <a:lin ang="0" scaled="1"/>
          <a:tileRect/>
        </a:gra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/>
            <a:t>Aliviar situaciones de escasez y de desigual distribución del agua. </a:t>
          </a:r>
          <a:endParaRPr lang="es-PE" sz="2000" kern="1200" dirty="0"/>
        </a:p>
      </dsp:txBody>
      <dsp:txXfrm rot="5400000">
        <a:off x="5065556" y="863970"/>
        <a:ext cx="2354956" cy="2591909"/>
      </dsp:txXfrm>
    </dsp:sp>
    <dsp:sp modelId="{E1F48458-9F45-426D-A8A0-FBEF4C38BF82}">
      <dsp:nvSpPr>
        <dsp:cNvPr id="0" name=""/>
        <dsp:cNvSpPr/>
      </dsp:nvSpPr>
      <dsp:spPr>
        <a:xfrm rot="16200000">
          <a:off x="6614688" y="982446"/>
          <a:ext cx="4319849" cy="2354956"/>
        </a:xfrm>
        <a:prstGeom prst="flowChartManualOperation">
          <a:avLst/>
        </a:prstGeom>
        <a:gradFill flip="none" rotWithShape="0">
          <a:gsLst>
            <a:gs pos="0">
              <a:srgbClr val="FF0000">
                <a:tint val="66000"/>
                <a:satMod val="160000"/>
              </a:srgbClr>
            </a:gs>
            <a:gs pos="50000">
              <a:srgbClr val="FF0000">
                <a:tint val="44500"/>
                <a:satMod val="160000"/>
              </a:srgbClr>
            </a:gs>
            <a:gs pos="100000">
              <a:srgbClr val="FF0000">
                <a:tint val="23500"/>
                <a:satMod val="160000"/>
              </a:srgbClr>
            </a:gs>
          </a:gsLst>
          <a:lin ang="10800000" scaled="1"/>
          <a:tileRect/>
        </a:gra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Inclusión social. Seguridad hídrica. Seguridad Alimentaria </a:t>
          </a:r>
          <a:endParaRPr lang="es-PE" sz="2000" kern="1200" dirty="0"/>
        </a:p>
      </dsp:txBody>
      <dsp:txXfrm rot="5400000">
        <a:off x="7597134" y="863970"/>
        <a:ext cx="2354956" cy="25919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EF144-6F0C-4F92-8131-50107C5E945E}">
      <dsp:nvSpPr>
        <dsp:cNvPr id="0" name=""/>
        <dsp:cNvSpPr/>
      </dsp:nvSpPr>
      <dsp:spPr>
        <a:xfrm>
          <a:off x="0" y="664779"/>
          <a:ext cx="5732319" cy="129285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kern="1200" dirty="0" smtClean="0"/>
            <a:t>El Programa actuará en zonas (alto)andinas y selva alta que se consideren más vulnerables ante el cambio climático</a:t>
          </a:r>
          <a:endParaRPr lang="es-PE" sz="1800" kern="1200" dirty="0"/>
        </a:p>
      </dsp:txBody>
      <dsp:txXfrm>
        <a:off x="63112" y="727891"/>
        <a:ext cx="5606095" cy="1166626"/>
      </dsp:txXfrm>
    </dsp:sp>
    <dsp:sp modelId="{0594353D-DF9E-4698-A166-EF362A119655}">
      <dsp:nvSpPr>
        <dsp:cNvPr id="0" name=""/>
        <dsp:cNvSpPr/>
      </dsp:nvSpPr>
      <dsp:spPr>
        <a:xfrm>
          <a:off x="0" y="2047611"/>
          <a:ext cx="5732319" cy="129285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kern="1200" dirty="0" smtClean="0"/>
            <a:t>Prioriza espacios </a:t>
          </a:r>
          <a:r>
            <a:rPr lang="es-PE" sz="1800" kern="1200" dirty="0" err="1" smtClean="0"/>
            <a:t>hidrico</a:t>
          </a:r>
          <a:r>
            <a:rPr lang="es-PE" sz="1800" kern="1200" dirty="0" smtClean="0"/>
            <a:t>-productivos de microcuencas con un mayor número de pobladores rurales en condiciones de pobreza, los que dependan en mayor grado de la actividad agrícola y pecuaria.</a:t>
          </a:r>
          <a:endParaRPr lang="es-PE" sz="1800" kern="1200" dirty="0"/>
        </a:p>
      </dsp:txBody>
      <dsp:txXfrm>
        <a:off x="63112" y="2110723"/>
        <a:ext cx="5606095" cy="11666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C045E-2D89-4BC8-BE07-64F5419A59C7}">
      <dsp:nvSpPr>
        <dsp:cNvPr id="0" name=""/>
        <dsp:cNvSpPr/>
      </dsp:nvSpPr>
      <dsp:spPr>
        <a:xfrm>
          <a:off x="777291" y="0"/>
          <a:ext cx="4770250" cy="477025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C5D00-867A-4A9E-8184-FD4312145E50}">
      <dsp:nvSpPr>
        <dsp:cNvPr id="0" name=""/>
        <dsp:cNvSpPr/>
      </dsp:nvSpPr>
      <dsp:spPr>
        <a:xfrm>
          <a:off x="366744" y="310066"/>
          <a:ext cx="2617817" cy="1908100"/>
        </a:xfrm>
        <a:prstGeom prst="roundRect">
          <a:avLst/>
        </a:prstGeom>
        <a:gradFill flip="none" rotWithShape="0">
          <a:gsLst>
            <a:gs pos="0">
              <a:schemeClr val="accent2">
                <a:lumMod val="60000"/>
                <a:lumOff val="40000"/>
                <a:tint val="66000"/>
                <a:satMod val="160000"/>
              </a:schemeClr>
            </a:gs>
            <a:gs pos="50000">
              <a:schemeClr val="accent2">
                <a:lumMod val="60000"/>
                <a:lumOff val="40000"/>
                <a:tint val="44500"/>
                <a:satMod val="160000"/>
              </a:schemeClr>
            </a:gs>
            <a:gs pos="100000">
              <a:schemeClr val="accent2">
                <a:lumMod val="60000"/>
                <a:lumOff val="40000"/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/>
            <a:t>1. Institucionalidad y Capacidades</a:t>
          </a:r>
          <a:endParaRPr lang="es-PE" sz="2000" kern="1200" dirty="0"/>
        </a:p>
      </dsp:txBody>
      <dsp:txXfrm>
        <a:off x="459890" y="403212"/>
        <a:ext cx="2431525" cy="1721808"/>
      </dsp:txXfrm>
    </dsp:sp>
    <dsp:sp modelId="{A71386B4-D014-4D61-9D1B-2FF5E7F82F0E}">
      <dsp:nvSpPr>
        <dsp:cNvPr id="0" name=""/>
        <dsp:cNvSpPr/>
      </dsp:nvSpPr>
      <dsp:spPr>
        <a:xfrm>
          <a:off x="3391426" y="142439"/>
          <a:ext cx="2637433" cy="1908100"/>
        </a:xfrm>
        <a:prstGeom prst="roundRect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8100000" scaled="1"/>
          <a:tileRect/>
        </a:gra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/>
            <a:t>2. Medidas territoriales para asegurar disponibilidad y regulación hídrica</a:t>
          </a:r>
          <a:endParaRPr lang="es-PE" sz="2000" kern="1200" dirty="0"/>
        </a:p>
      </dsp:txBody>
      <dsp:txXfrm>
        <a:off x="3484572" y="235585"/>
        <a:ext cx="2451141" cy="1721808"/>
      </dsp:txXfrm>
    </dsp:sp>
    <dsp:sp modelId="{B015012A-9817-49F8-8697-83037F834E75}">
      <dsp:nvSpPr>
        <dsp:cNvPr id="0" name=""/>
        <dsp:cNvSpPr/>
      </dsp:nvSpPr>
      <dsp:spPr>
        <a:xfrm>
          <a:off x="511979" y="2491119"/>
          <a:ext cx="2449237" cy="1908100"/>
        </a:xfrm>
        <a:prstGeom prst="roundRect">
          <a:avLst/>
        </a:prstGeom>
        <a:gradFill flip="none" rotWithShape="0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lin ang="8100000" scaled="1"/>
          <a:tileRect/>
        </a:gra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/>
            <a:t>3. Desarrollo Productivo y Promoción de Servicios</a:t>
          </a:r>
          <a:endParaRPr lang="es-PE" sz="2300" kern="1200" dirty="0"/>
        </a:p>
      </dsp:txBody>
      <dsp:txXfrm>
        <a:off x="605125" y="2584265"/>
        <a:ext cx="2262945" cy="1721808"/>
      </dsp:txXfrm>
    </dsp:sp>
    <dsp:sp modelId="{F19F3F76-9875-49DE-AFB7-3EC758BFFC9F}">
      <dsp:nvSpPr>
        <dsp:cNvPr id="0" name=""/>
        <dsp:cNvSpPr/>
      </dsp:nvSpPr>
      <dsp:spPr>
        <a:xfrm>
          <a:off x="3348885" y="2544508"/>
          <a:ext cx="2631079" cy="1908100"/>
        </a:xfrm>
        <a:prstGeom prst="roundRect">
          <a:avLst/>
        </a:prstGeom>
        <a:gradFill flip="none" rotWithShape="0">
          <a:gsLst>
            <a:gs pos="0">
              <a:schemeClr val="bg1">
                <a:lumMod val="75000"/>
                <a:tint val="66000"/>
                <a:satMod val="160000"/>
              </a:schemeClr>
            </a:gs>
            <a:gs pos="50000">
              <a:schemeClr val="bg1">
                <a:lumMod val="75000"/>
                <a:tint val="44500"/>
                <a:satMod val="160000"/>
              </a:schemeClr>
            </a:gs>
            <a:gs pos="100000">
              <a:schemeClr val="bg1">
                <a:lumMod val="75000"/>
                <a:tint val="23500"/>
                <a:satMod val="160000"/>
              </a:schemeClr>
            </a:gs>
          </a:gsLst>
          <a:lin ang="8100000" scaled="1"/>
          <a:tileRect/>
        </a:gra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smtClean="0"/>
            <a:t>4. Gestión  del Conocimiento de Siembra y Cosecha Hídrica </a:t>
          </a:r>
          <a:endParaRPr lang="es-PE" sz="2300" kern="1200" dirty="0"/>
        </a:p>
      </dsp:txBody>
      <dsp:txXfrm>
        <a:off x="3442031" y="2637654"/>
        <a:ext cx="2444787" cy="17218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6ECA6-4441-4E72-8D72-97114A1A4A3B}">
      <dsp:nvSpPr>
        <dsp:cNvPr id="0" name=""/>
        <dsp:cNvSpPr/>
      </dsp:nvSpPr>
      <dsp:spPr>
        <a:xfrm>
          <a:off x="-5244186" y="-803558"/>
          <a:ext cx="6247572" cy="6247572"/>
        </a:xfrm>
        <a:prstGeom prst="blockArc">
          <a:avLst>
            <a:gd name="adj1" fmla="val 18900000"/>
            <a:gd name="adj2" fmla="val 2700000"/>
            <a:gd name="adj3" fmla="val 34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15EAAA-B574-43E8-833D-47AFD9C9FF7E}">
      <dsp:nvSpPr>
        <dsp:cNvPr id="0" name=""/>
        <dsp:cNvSpPr/>
      </dsp:nvSpPr>
      <dsp:spPr>
        <a:xfrm>
          <a:off x="325527" y="210955"/>
          <a:ext cx="7424881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Conservación e incremento de la disponibilidad de agua (m</a:t>
          </a:r>
          <a:r>
            <a:rPr lang="es-PE" sz="2000" kern="1200" baseline="30000" smtClean="0"/>
            <a:t>3</a:t>
          </a:r>
          <a:r>
            <a:rPr lang="es-PE" sz="2000" kern="1200" smtClean="0"/>
            <a:t>/año).</a:t>
          </a:r>
          <a:endParaRPr lang="es-PE" sz="2000" kern="1200"/>
        </a:p>
      </dsp:txBody>
      <dsp:txXfrm>
        <a:off x="325527" y="210955"/>
        <a:ext cx="7424881" cy="421724"/>
      </dsp:txXfrm>
    </dsp:sp>
    <dsp:sp modelId="{4A613BDC-7A31-4A51-AB5A-BF2D22067FEB}">
      <dsp:nvSpPr>
        <dsp:cNvPr id="0" name=""/>
        <dsp:cNvSpPr/>
      </dsp:nvSpPr>
      <dsp:spPr>
        <a:xfrm>
          <a:off x="61950" y="158239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82794-C7D2-4D7B-88AD-FB7EC53FAAC1}">
      <dsp:nvSpPr>
        <dsp:cNvPr id="0" name=""/>
        <dsp:cNvSpPr/>
      </dsp:nvSpPr>
      <dsp:spPr>
        <a:xfrm>
          <a:off x="707437" y="843913"/>
          <a:ext cx="7042972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Incremento de volúmenes de producción agropecuaria (t/año).</a:t>
          </a:r>
          <a:endParaRPr lang="es-PE" sz="2000" kern="1200"/>
        </a:p>
      </dsp:txBody>
      <dsp:txXfrm>
        <a:off x="707437" y="843913"/>
        <a:ext cx="7042972" cy="421724"/>
      </dsp:txXfrm>
    </dsp:sp>
    <dsp:sp modelId="{04494824-D80B-4FDF-9A61-123D82004597}">
      <dsp:nvSpPr>
        <dsp:cNvPr id="0" name=""/>
        <dsp:cNvSpPr/>
      </dsp:nvSpPr>
      <dsp:spPr>
        <a:xfrm>
          <a:off x="443859" y="791197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E307DA-2146-488F-8B33-7716CC4F32C9}">
      <dsp:nvSpPr>
        <dsp:cNvPr id="0" name=""/>
        <dsp:cNvSpPr/>
      </dsp:nvSpPr>
      <dsp:spPr>
        <a:xfrm>
          <a:off x="916722" y="1476407"/>
          <a:ext cx="6833687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Disminución de tasa de erosión (t/ha/año).</a:t>
          </a:r>
          <a:endParaRPr lang="es-PE" sz="2000" kern="1200"/>
        </a:p>
      </dsp:txBody>
      <dsp:txXfrm>
        <a:off x="916722" y="1476407"/>
        <a:ext cx="6833687" cy="421724"/>
      </dsp:txXfrm>
    </dsp:sp>
    <dsp:sp modelId="{61625647-C770-4DB4-AC30-DE106524C43C}">
      <dsp:nvSpPr>
        <dsp:cNvPr id="0" name=""/>
        <dsp:cNvSpPr/>
      </dsp:nvSpPr>
      <dsp:spPr>
        <a:xfrm>
          <a:off x="653144" y="1423691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E30340-ADF2-41A3-B232-948855FEE85F}">
      <dsp:nvSpPr>
        <dsp:cNvPr id="0" name=""/>
        <dsp:cNvSpPr/>
      </dsp:nvSpPr>
      <dsp:spPr>
        <a:xfrm>
          <a:off x="983544" y="2109365"/>
          <a:ext cx="6766865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Incremento de volumen de madera (m</a:t>
          </a:r>
          <a:r>
            <a:rPr lang="es-PE" sz="2000" kern="1200" baseline="30000" smtClean="0"/>
            <a:t>3</a:t>
          </a:r>
          <a:r>
            <a:rPr lang="es-PE" sz="2000" kern="1200" smtClean="0"/>
            <a:t>/ha).</a:t>
          </a:r>
          <a:endParaRPr lang="es-PE" sz="2000" kern="1200"/>
        </a:p>
      </dsp:txBody>
      <dsp:txXfrm>
        <a:off x="983544" y="2109365"/>
        <a:ext cx="6766865" cy="421724"/>
      </dsp:txXfrm>
    </dsp:sp>
    <dsp:sp modelId="{4BBF0B3A-7122-402F-B22A-5C18EDC16F8F}">
      <dsp:nvSpPr>
        <dsp:cNvPr id="0" name=""/>
        <dsp:cNvSpPr/>
      </dsp:nvSpPr>
      <dsp:spPr>
        <a:xfrm>
          <a:off x="719966" y="2056650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DA25E3-14FF-444D-A10C-34D7D099AFBA}">
      <dsp:nvSpPr>
        <dsp:cNvPr id="0" name=""/>
        <dsp:cNvSpPr/>
      </dsp:nvSpPr>
      <dsp:spPr>
        <a:xfrm>
          <a:off x="916722" y="2742323"/>
          <a:ext cx="6833687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Acondicionamiento paisajístico- ecoturismo (visitas/año).</a:t>
          </a:r>
          <a:endParaRPr lang="es-PE" sz="2000" kern="1200"/>
        </a:p>
      </dsp:txBody>
      <dsp:txXfrm>
        <a:off x="916722" y="2742323"/>
        <a:ext cx="6833687" cy="421724"/>
      </dsp:txXfrm>
    </dsp:sp>
    <dsp:sp modelId="{07185F9D-674A-4E45-B0C0-0E4F53B3CFCC}">
      <dsp:nvSpPr>
        <dsp:cNvPr id="0" name=""/>
        <dsp:cNvSpPr/>
      </dsp:nvSpPr>
      <dsp:spPr>
        <a:xfrm>
          <a:off x="653144" y="2689608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B4157-E450-4936-9E60-DB0D522B45D5}">
      <dsp:nvSpPr>
        <dsp:cNvPr id="0" name=""/>
        <dsp:cNvSpPr/>
      </dsp:nvSpPr>
      <dsp:spPr>
        <a:xfrm>
          <a:off x="707437" y="3374818"/>
          <a:ext cx="7042972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Captura de carbono (t/ha/año).</a:t>
          </a:r>
          <a:endParaRPr lang="es-PE" sz="2000" kern="1200"/>
        </a:p>
      </dsp:txBody>
      <dsp:txXfrm>
        <a:off x="707437" y="3374818"/>
        <a:ext cx="7042972" cy="421724"/>
      </dsp:txXfrm>
    </dsp:sp>
    <dsp:sp modelId="{7444DE25-5FC1-4272-8158-DA957A109CB8}">
      <dsp:nvSpPr>
        <dsp:cNvPr id="0" name=""/>
        <dsp:cNvSpPr/>
      </dsp:nvSpPr>
      <dsp:spPr>
        <a:xfrm>
          <a:off x="443859" y="3322102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24B73-D542-4A5C-870B-28B6A35998E3}">
      <dsp:nvSpPr>
        <dsp:cNvPr id="0" name=""/>
        <dsp:cNvSpPr/>
      </dsp:nvSpPr>
      <dsp:spPr>
        <a:xfrm>
          <a:off x="325527" y="4007776"/>
          <a:ext cx="7424881" cy="421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744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smtClean="0"/>
            <a:t>Pérdidas evitadas por inundación (S/./año).</a:t>
          </a:r>
          <a:endParaRPr lang="es-PE" sz="2000" kern="1200"/>
        </a:p>
      </dsp:txBody>
      <dsp:txXfrm>
        <a:off x="325527" y="4007776"/>
        <a:ext cx="7424881" cy="421724"/>
      </dsp:txXfrm>
    </dsp:sp>
    <dsp:sp modelId="{521FA526-2C1C-47EF-9682-1574E733D36A}">
      <dsp:nvSpPr>
        <dsp:cNvPr id="0" name=""/>
        <dsp:cNvSpPr/>
      </dsp:nvSpPr>
      <dsp:spPr>
        <a:xfrm>
          <a:off x="61950" y="3955060"/>
          <a:ext cx="527155" cy="5271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40984-9967-4913-BD57-6F4608E17A0C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6EC96-266C-469E-91DC-6E975FAAE1E8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24415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3975" y="738188"/>
            <a:ext cx="6565900" cy="3694112"/>
          </a:xfrm>
          <a:ln/>
        </p:spPr>
      </p:sp>
      <p:sp>
        <p:nvSpPr>
          <p:cNvPr id="22531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96144" indent="-26774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70991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99387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927784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56180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84577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212973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641369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C3F447F-EC85-47A7-949F-77316E7756B7}" type="slidenum">
              <a:rPr lang="es-ES_tradnl" altLang="es-PE" smtClean="0"/>
              <a:pPr/>
              <a:t>1</a:t>
            </a:fld>
            <a:endParaRPr lang="es-ES_tradnl" altLang="es-PE" smtClean="0"/>
          </a:p>
        </p:txBody>
      </p:sp>
    </p:spTree>
    <p:extLst>
      <p:ext uri="{BB962C8B-B14F-4D97-AF65-F5344CB8AC3E}">
        <p14:creationId xmlns:p14="http://schemas.microsoft.com/office/powerpoint/2010/main" val="754344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457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170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9689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28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768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53975" y="738188"/>
            <a:ext cx="6565900" cy="3694112"/>
          </a:xfrm>
          <a:ln/>
        </p:spPr>
      </p:sp>
      <p:sp>
        <p:nvSpPr>
          <p:cNvPr id="22531" name="Marcador de nota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96144" indent="-26774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070991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499387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927784" indent="-21419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356180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784577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212973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641369" indent="-2141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C3F447F-EC85-47A7-949F-77316E7756B7}" type="slidenum">
              <a:rPr lang="es-ES_tradnl" altLang="es-PE" smtClean="0"/>
              <a:pPr/>
              <a:t>41</a:t>
            </a:fld>
            <a:endParaRPr lang="es-ES_tradnl" altLang="es-PE" smtClean="0"/>
          </a:p>
        </p:txBody>
      </p:sp>
    </p:spTree>
    <p:extLst>
      <p:ext uri="{BB962C8B-B14F-4D97-AF65-F5344CB8AC3E}">
        <p14:creationId xmlns:p14="http://schemas.microsoft.com/office/powerpoint/2010/main" val="75434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540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5095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1568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20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26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3082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868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460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s-ES" smtClean="0"/>
              <a:pPr/>
              <a:t>09/03/2017</a:t>
            </a:fld>
            <a:endParaRPr lang="es-E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62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280820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29248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016236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38079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391529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84451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82479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5913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76593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77859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1077327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0E3E1-D07D-430C-BACD-95538EBD6486}" type="datetimeFigureOut">
              <a:rPr lang="es-PE" smtClean="0"/>
              <a:pPr/>
              <a:t>9/03/2017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D9136-8F25-4994-9697-E73B9E6F850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87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.emf"/><Relationship Id="rId7" Type="http://schemas.openxmlformats.org/officeDocument/2006/relationships/diagramColors" Target="../diagrams/colors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1207"/>
            <a:ext cx="12192000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-36628" y="576081"/>
            <a:ext cx="12123576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Programa de Inversión Pública</a:t>
            </a:r>
          </a:p>
          <a:p>
            <a:pPr algn="ctr"/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MEJORAMIENTO DE LA DISPONIBILIDAD, ACCESO Y USO DE AGUA PARA LA AGRICULTURA FAMILIAR</a:t>
            </a:r>
          </a:p>
          <a:p>
            <a:pPr algn="ctr"/>
            <a:r>
              <a:rPr lang="es-E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 MICROCUENCAS ANDINAS Y DE SELVA ALTA</a:t>
            </a:r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64552" y="0"/>
            <a:ext cx="1127448" cy="122272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9506629" y="6216553"/>
            <a:ext cx="272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Enero, 2016</a:t>
            </a:r>
            <a:endParaRPr lang="es-PE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1207"/>
            <a:ext cx="1908699" cy="111513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571535" y="5035693"/>
            <a:ext cx="4515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Ing. César A. Castro Vargas</a:t>
            </a:r>
          </a:p>
          <a:p>
            <a:r>
              <a:rPr lang="es-PE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                  ccastro@agrorural.gob.pe</a:t>
            </a:r>
            <a:endParaRPr lang="es-PE" sz="20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692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Rectángulo"/>
          <p:cNvSpPr/>
          <p:nvPr/>
        </p:nvSpPr>
        <p:spPr>
          <a:xfrm>
            <a:off x="1945595" y="793888"/>
            <a:ext cx="3687365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PE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CONTENIDO</a:t>
            </a:r>
            <a:endParaRPr lang="es-PE" sz="2700" dirty="0"/>
          </a:p>
        </p:txBody>
      </p:sp>
      <p:sp>
        <p:nvSpPr>
          <p:cNvPr id="5" name="CuadroTexto 3"/>
          <p:cNvSpPr txBox="1">
            <a:spLocks noChangeArrowheads="1"/>
          </p:cNvSpPr>
          <p:nvPr/>
        </p:nvSpPr>
        <p:spPr bwMode="auto">
          <a:xfrm>
            <a:off x="1945595" y="1668141"/>
            <a:ext cx="6864424" cy="544764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800100" indent="-7048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385763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</a:p>
          <a:p>
            <a:pPr marL="71437" indent="0" algn="just">
              <a:defRPr/>
            </a:pPr>
            <a:r>
              <a:rPr lang="es-PE" altLang="es-PE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s-PE" altLang="es-PE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" indent="0" algn="just">
              <a:defRPr/>
            </a:pPr>
            <a:r>
              <a:rPr lang="es-PE" altLang="es-PE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</a:t>
            </a:r>
          </a:p>
          <a:p>
            <a:pPr marL="71437" indent="0" algn="just">
              <a:defRPr/>
            </a:pPr>
            <a:r>
              <a:rPr lang="es-PE" altLang="es-PE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 </a:t>
            </a:r>
            <a:r>
              <a:rPr lang="es-PE" altLang="es-PE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SyC</a:t>
            </a: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Agua</a:t>
            </a:r>
          </a:p>
          <a:p>
            <a:pPr marL="71437" indent="0" algn="just">
              <a:defRPr/>
            </a:pPr>
            <a:endParaRPr lang="es-PE" altLang="es-PE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" indent="0" algn="just">
              <a:lnSpc>
                <a:spcPct val="150000"/>
              </a:lnSpc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Priorización de Regiones</a:t>
            </a:r>
          </a:p>
          <a:p>
            <a:pPr marL="71437" indent="0" algn="just">
              <a:lnSpc>
                <a:spcPct val="150000"/>
              </a:lnSpc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Concepto </a:t>
            </a:r>
            <a:r>
              <a:rPr lang="es-PE" altLang="es-PE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Programa de Inversión - PIP</a:t>
            </a:r>
          </a:p>
          <a:p>
            <a:pPr marL="71437" indent="0" algn="just">
              <a:lnSpc>
                <a:spcPct val="150000"/>
              </a:lnSpc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Componentes </a:t>
            </a:r>
            <a:r>
              <a:rPr lang="es-PE" altLang="es-PE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PIP</a:t>
            </a:r>
          </a:p>
          <a:p>
            <a:pPr marL="528637" indent="-457200" algn="just">
              <a:lnSpc>
                <a:spcPct val="150000"/>
              </a:lnSpc>
              <a:buAutoNum type="arabicPeriod" startAt="5"/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Costo</a:t>
            </a:r>
          </a:p>
          <a:p>
            <a:pPr marL="528637" indent="-457200" algn="just">
              <a:lnSpc>
                <a:spcPct val="150000"/>
              </a:lnSpc>
              <a:buAutoNum type="arabicPeriod" startAt="5"/>
              <a:defRPr/>
            </a:pPr>
            <a:r>
              <a:rPr lang="es-PE" altLang="es-PE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</a:t>
            </a:r>
          </a:p>
          <a:p>
            <a:pPr marL="71437" indent="0" algn="just">
              <a:lnSpc>
                <a:spcPct val="150000"/>
              </a:lnSpc>
              <a:defRPr/>
            </a:pPr>
            <a:endParaRPr lang="es-PE" altLang="es-PE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214" y="149170"/>
            <a:ext cx="1608083" cy="179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Resultado de imag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0"/>
          <a:stretch/>
        </p:blipFill>
        <p:spPr bwMode="auto">
          <a:xfrm>
            <a:off x="9773155" y="2612961"/>
            <a:ext cx="1800200" cy="107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7147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76545" y="559293"/>
            <a:ext cx="305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1.  DIAGNÓSTICO</a:t>
            </a: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33997" y="1091953"/>
            <a:ext cx="268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AGRICULTURA FAMILIAR</a:t>
            </a: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/>
          <p:nvPr/>
        </p:nvPicPr>
        <p:blipFill rotWithShape="1">
          <a:blip r:embed="rId2"/>
          <a:srcRect l="28920" t="12884" r="29940" b="8547"/>
          <a:stretch/>
        </p:blipFill>
        <p:spPr bwMode="auto">
          <a:xfrm>
            <a:off x="1349073" y="1686756"/>
            <a:ext cx="3427113" cy="4154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5379868" y="1686756"/>
            <a:ext cx="61433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b="1" dirty="0"/>
              <a:t>Definición</a:t>
            </a:r>
            <a:r>
              <a:rPr lang="es-PE" dirty="0"/>
              <a:t>: La </a:t>
            </a:r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Agricultura Familiar </a:t>
            </a:r>
            <a:r>
              <a:rPr lang="es-PE" dirty="0"/>
              <a:t>es el </a:t>
            </a:r>
            <a:r>
              <a:rPr lang="es-PE" u="sng" dirty="0"/>
              <a:t>modo de vida y de </a:t>
            </a:r>
            <a:r>
              <a:rPr lang="es-PE" dirty="0"/>
              <a:t>producción gestionado por una familia, y cuyos miembros son la principal fuerza </a:t>
            </a:r>
            <a:r>
              <a:rPr lang="es-PE" dirty="0" smtClean="0"/>
              <a:t>laboral (</a:t>
            </a:r>
            <a:r>
              <a:rPr lang="es-PE" dirty="0"/>
              <a:t>(ENAF, MINAGRI, 2015</a:t>
            </a:r>
            <a:r>
              <a:rPr lang="es-PE" dirty="0" smtClean="0"/>
              <a:t>). </a:t>
            </a:r>
          </a:p>
          <a:p>
            <a:pPr algn="just"/>
            <a:endParaRPr lang="es-PE" dirty="0"/>
          </a:p>
          <a:p>
            <a:pPr algn="just"/>
            <a:r>
              <a:rPr lang="es-PE" dirty="0" smtClean="0"/>
              <a:t>En </a:t>
            </a:r>
            <a:r>
              <a:rPr lang="es-PE" dirty="0"/>
              <a:t>América Latina y el Caribe, la </a:t>
            </a:r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Agricultura Familiar </a:t>
            </a:r>
            <a:r>
              <a:rPr lang="es-PE" dirty="0"/>
              <a:t>abarca más del 80% de los </a:t>
            </a:r>
            <a:r>
              <a:rPr lang="es-PE" dirty="0" smtClean="0"/>
              <a:t>agricultores.</a:t>
            </a:r>
          </a:p>
          <a:p>
            <a:pPr algn="just"/>
            <a:r>
              <a:rPr lang="es-PE" dirty="0" smtClean="0"/>
              <a:t>Genera </a:t>
            </a:r>
            <a:r>
              <a:rPr lang="es-PE" dirty="0"/>
              <a:t>entre el 57% y el 77% del empleo </a:t>
            </a:r>
            <a:r>
              <a:rPr lang="es-PE" dirty="0" smtClean="0"/>
              <a:t>agrícola </a:t>
            </a:r>
            <a:r>
              <a:rPr lang="es-PE" dirty="0"/>
              <a:t>y sostiene gran parte de la alimentación de la </a:t>
            </a:r>
            <a:r>
              <a:rPr lang="es-PE" dirty="0" smtClean="0"/>
              <a:t>región (</a:t>
            </a:r>
            <a:r>
              <a:rPr lang="es-PE" dirty="0"/>
              <a:t>ENAF, MINAGRI, 2015</a:t>
            </a:r>
            <a:r>
              <a:rPr lang="es-PE" dirty="0" smtClean="0"/>
              <a:t>).</a:t>
            </a:r>
            <a:endParaRPr lang="es-PE" dirty="0"/>
          </a:p>
          <a:p>
            <a:pPr algn="just"/>
            <a:endParaRPr lang="es-PE" dirty="0" smtClean="0"/>
          </a:p>
          <a:p>
            <a:pPr algn="just"/>
            <a:r>
              <a:rPr lang="es-PE" dirty="0" smtClean="0"/>
              <a:t>En </a:t>
            </a:r>
            <a:r>
              <a:rPr lang="es-PE" dirty="0"/>
              <a:t>el Perú, la </a:t>
            </a:r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Agricultura Familiar </a:t>
            </a:r>
            <a:r>
              <a:rPr lang="es-PE" dirty="0"/>
              <a:t>representa el 97% del total de las Unidades Agropecuarias. </a:t>
            </a:r>
            <a:endParaRPr lang="es-PE" dirty="0" smtClean="0"/>
          </a:p>
          <a:p>
            <a:pPr algn="just"/>
            <a:r>
              <a:rPr lang="es-PE" dirty="0" smtClean="0"/>
              <a:t>En </a:t>
            </a:r>
            <a:r>
              <a:rPr lang="es-PE" dirty="0"/>
              <a:t>la Agricultura Familiar laboran más del 83% de los trabajadores </a:t>
            </a:r>
            <a:r>
              <a:rPr lang="es-PE" dirty="0" smtClean="0"/>
              <a:t>agrícolas</a:t>
            </a:r>
            <a:r>
              <a:rPr lang="es-PE" dirty="0"/>
              <a:t> </a:t>
            </a:r>
            <a:r>
              <a:rPr lang="es-PE" dirty="0" smtClean="0"/>
              <a:t>(ENAF, MINAGRI, 2015)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60861100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091954" y="648069"/>
            <a:ext cx="320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GESTIÓN DE CONOCIMIENTOS</a:t>
            </a: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n 4"/>
          <p:cNvPicPr/>
          <p:nvPr/>
        </p:nvPicPr>
        <p:blipFill rotWithShape="1">
          <a:blip r:embed="rId2"/>
          <a:srcRect l="49015" t="10358" r="17041" b="11327"/>
          <a:stretch/>
        </p:blipFill>
        <p:spPr bwMode="auto">
          <a:xfrm>
            <a:off x="1263957" y="1635339"/>
            <a:ext cx="2730994" cy="34959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/>
          <p:cNvPicPr/>
          <p:nvPr/>
        </p:nvPicPr>
        <p:blipFill rotWithShape="1">
          <a:blip r:embed="rId3"/>
          <a:srcRect l="53768" t="10611" r="1561" b="36589"/>
          <a:stretch/>
        </p:blipFill>
        <p:spPr bwMode="auto">
          <a:xfrm>
            <a:off x="4714044" y="658795"/>
            <a:ext cx="6729274" cy="5449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620629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54414" cy="35945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3" y="1"/>
            <a:ext cx="6115707" cy="35945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4539"/>
            <a:ext cx="5754414" cy="326346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92" y="3594539"/>
            <a:ext cx="6115707" cy="326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9157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23218" t="47996" r="46911" b="15117"/>
          <a:stretch/>
        </p:blipFill>
        <p:spPr bwMode="auto">
          <a:xfrm>
            <a:off x="141889" y="945931"/>
            <a:ext cx="6873766" cy="52026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7093258" y="2272683"/>
            <a:ext cx="4225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Es  </a:t>
            </a:r>
            <a:r>
              <a:rPr lang="es-PE" dirty="0"/>
              <a:t>fundamental  que </a:t>
            </a:r>
            <a:r>
              <a:rPr lang="es-PE" dirty="0" smtClean="0"/>
              <a:t>dicho  Programa  </a:t>
            </a:r>
            <a:r>
              <a:rPr lang="es-PE" dirty="0"/>
              <a:t>asuma  roles  de  capacitación, asesoramiento y asistencia </a:t>
            </a:r>
            <a:r>
              <a:rPr lang="es-PE" dirty="0" smtClean="0"/>
              <a:t>profesional </a:t>
            </a:r>
            <a:r>
              <a:rPr lang="es-PE" dirty="0"/>
              <a:t>hacia los niveles regional y </a:t>
            </a:r>
            <a:r>
              <a:rPr lang="es-PE" dirty="0" smtClean="0"/>
              <a:t>local … para </a:t>
            </a:r>
            <a:r>
              <a:rPr lang="es-PE" dirty="0"/>
              <a:t>incentivar a los gobiernos locales </a:t>
            </a:r>
            <a:r>
              <a:rPr lang="es-PE" dirty="0" smtClean="0"/>
              <a:t>y </a:t>
            </a:r>
            <a:r>
              <a:rPr lang="es-PE" dirty="0"/>
              <a:t>regionales en promover proyectos locales de siembra y cosecha de agua </a:t>
            </a:r>
            <a:r>
              <a:rPr lang="es-PE" dirty="0" smtClean="0"/>
              <a:t>de calidad (MINAGRI / HELVETAS, 2016).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5420059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2900973" y="1145791"/>
            <a:ext cx="8300427" cy="8811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E" sz="2000" dirty="0" smtClean="0"/>
              <a:t>“</a:t>
            </a:r>
            <a:r>
              <a:rPr lang="es-PE" sz="2000" b="1" dirty="0" smtClean="0"/>
              <a:t>Mejorar las  condiciones de recarga hídrica, almacenamiento de agua y desarrollo agro-productivo para la  Agricultura  Familiar en espacios territoriales locales en microcuencas andinas y de Selva Alta”</a:t>
            </a:r>
            <a:endParaRPr lang="es-PE" sz="2000" b="1" dirty="0"/>
          </a:p>
        </p:txBody>
      </p:sp>
      <p:graphicFrame>
        <p:nvGraphicFramePr>
          <p:cNvPr id="10" name="Marcador de contenido 2"/>
          <p:cNvGraphicFramePr>
            <a:graphicFrameLocks noGrp="1"/>
          </p:cNvGraphicFramePr>
          <p:nvPr>
            <p:ph idx="1"/>
            <p:extLst/>
          </p:nvPr>
        </p:nvGraphicFramePr>
        <p:xfrm>
          <a:off x="5450033" y="2004623"/>
          <a:ext cx="6395604" cy="477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ángulo 10"/>
          <p:cNvSpPr/>
          <p:nvPr/>
        </p:nvSpPr>
        <p:spPr>
          <a:xfrm>
            <a:off x="332339" y="4043534"/>
            <a:ext cx="4214484" cy="1938992"/>
          </a:xfrm>
          <a:prstGeom prst="rect">
            <a:avLst/>
          </a:prstGeom>
          <a:solidFill>
            <a:srgbClr val="00B0F0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s-PE" sz="2400" dirty="0" smtClean="0"/>
              <a:t>Medidas territoriales de recarga hídrica y de cosecha de agua consensuadas dentro de una </a:t>
            </a:r>
            <a:r>
              <a:rPr lang="es-PE" sz="2400" dirty="0" err="1" smtClean="0"/>
              <a:t>microcuenca</a:t>
            </a:r>
            <a:r>
              <a:rPr lang="es-PE" sz="2400" dirty="0" smtClean="0"/>
              <a:t> para el desarrollo hídrico-productivo 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365762" y="1320991"/>
            <a:ext cx="1979815" cy="43517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Objetivo</a:t>
            </a:r>
            <a:endParaRPr lang="es-PE" sz="2800" b="1" dirty="0"/>
          </a:p>
        </p:txBody>
      </p:sp>
      <p:sp>
        <p:nvSpPr>
          <p:cNvPr id="12" name="Abrir llave 11"/>
          <p:cNvSpPr/>
          <p:nvPr/>
        </p:nvSpPr>
        <p:spPr>
          <a:xfrm>
            <a:off x="2509059" y="1241506"/>
            <a:ext cx="166255" cy="7478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redondeado 12"/>
          <p:cNvSpPr/>
          <p:nvPr/>
        </p:nvSpPr>
        <p:spPr>
          <a:xfrm>
            <a:off x="386684" y="3002484"/>
            <a:ext cx="3773837" cy="44765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Concepto del Programa </a:t>
            </a:r>
            <a:endParaRPr lang="es-PE" sz="2800" b="1" dirty="0"/>
          </a:p>
        </p:txBody>
      </p:sp>
      <p:sp>
        <p:nvSpPr>
          <p:cNvPr id="14" name="Abrir llave 13"/>
          <p:cNvSpPr/>
          <p:nvPr/>
        </p:nvSpPr>
        <p:spPr>
          <a:xfrm>
            <a:off x="5091546" y="2225040"/>
            <a:ext cx="716973" cy="4114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888139" y="19556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Objetivo y Concepto del Programa de Inversión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7" name="Conector recto 16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01" y="206865"/>
            <a:ext cx="816745" cy="58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179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1703512" y="102874"/>
            <a:ext cx="4104456" cy="547006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Priorización de los ámbitos</a:t>
            </a:r>
          </a:p>
        </p:txBody>
      </p:sp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534" y="1124325"/>
            <a:ext cx="4282238" cy="570219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847528" y="3871807"/>
            <a:ext cx="3456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400" b="1" dirty="0">
                <a:latin typeface="Calibri" panose="020F0502020204030204" pitchFamily="34" charset="0"/>
              </a:rPr>
              <a:t>Los departamentos seleccionados como ámbito de intervención del Programa son los siguientes</a:t>
            </a:r>
            <a:r>
              <a:rPr lang="es-PE" sz="1400" dirty="0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9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sp>
        <p:nvSpPr>
          <p:cNvPr id="3" name="CuadroTexto 2"/>
          <p:cNvSpPr txBox="1"/>
          <p:nvPr/>
        </p:nvSpPr>
        <p:spPr>
          <a:xfrm>
            <a:off x="1945178" y="4772233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Cajamarca</a:t>
            </a:r>
          </a:p>
          <a:p>
            <a:r>
              <a:rPr lang="es-PE" sz="1400" dirty="0"/>
              <a:t>San Martín</a:t>
            </a:r>
          </a:p>
          <a:p>
            <a:r>
              <a:rPr lang="es-PE" sz="1400" dirty="0"/>
              <a:t>Junín</a:t>
            </a:r>
          </a:p>
          <a:p>
            <a:r>
              <a:rPr lang="es-PE" sz="1400" dirty="0"/>
              <a:t>Lima</a:t>
            </a:r>
          </a:p>
          <a:p>
            <a:r>
              <a:rPr lang="es-PE" sz="1400" dirty="0"/>
              <a:t>Ayacucho</a:t>
            </a:r>
          </a:p>
          <a:p>
            <a:r>
              <a:rPr lang="es-PE" sz="1400" dirty="0"/>
              <a:t>Cusco</a:t>
            </a:r>
          </a:p>
          <a:p>
            <a:r>
              <a:rPr lang="es-PE" sz="1400" dirty="0"/>
              <a:t>Apurímac</a:t>
            </a:r>
          </a:p>
          <a:p>
            <a:r>
              <a:rPr lang="es-PE" sz="1400" dirty="0"/>
              <a:t>Huancavelica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47528" y="802740"/>
            <a:ext cx="42844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/>
              <a:t>VARIABLES SOCIO-ECONÓMICAS </a:t>
            </a:r>
          </a:p>
          <a:p>
            <a:r>
              <a:rPr lang="es-PE" sz="1400" dirty="0"/>
              <a:t>Concentración de población rural en condiciones de pobreza y pobreza extrema,</a:t>
            </a:r>
          </a:p>
          <a:p>
            <a:pPr lvl="0"/>
            <a:r>
              <a:rPr lang="es-PE" sz="1400" dirty="0"/>
              <a:t>Población rural que depende en mayor grado de la actividad agrícola y pecuaria.</a:t>
            </a:r>
          </a:p>
          <a:p>
            <a:r>
              <a:rPr lang="es-PE" dirty="0"/>
              <a:t> </a:t>
            </a:r>
          </a:p>
          <a:p>
            <a:r>
              <a:rPr lang="es-PE" sz="1400" b="1" dirty="0"/>
              <a:t>VARIABLES DE INSTITUCIONALIDAD Y CONFLICTOS DE AGUA </a:t>
            </a:r>
          </a:p>
          <a:p>
            <a:r>
              <a:rPr lang="es-PE" sz="1400" dirty="0"/>
              <a:t>Institucionalidad experiencias en siembra y cosecha,</a:t>
            </a:r>
          </a:p>
          <a:p>
            <a:pPr lvl="0"/>
            <a:r>
              <a:rPr lang="es-PE" sz="1400" dirty="0"/>
              <a:t>Conflictos de agua-acceso al agua.</a:t>
            </a:r>
          </a:p>
          <a:p>
            <a:r>
              <a:rPr lang="es-PE" sz="1400" dirty="0"/>
              <a:t> </a:t>
            </a:r>
          </a:p>
          <a:p>
            <a:r>
              <a:rPr lang="es-PE" sz="1400" dirty="0"/>
              <a:t>La metodología empleada ha sido la del algebra de mapas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0175277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223792" y="64396"/>
            <a:ext cx="3744416" cy="550168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POBLACIÓN BENEFICIARIA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1591327"/>
            <a:ext cx="3707904" cy="352839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775520" y="1378504"/>
            <a:ext cx="489654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Calibri" panose="020F0502020204030204" pitchFamily="34" charset="0"/>
              </a:rPr>
              <a:t>Población ubicada en las partes altas de la cuencas de sierra y selva, cuya actividad principal es la agricultura familiar</a:t>
            </a:r>
          </a:p>
        </p:txBody>
      </p:sp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sp>
        <p:nvSpPr>
          <p:cNvPr id="5" name="4 Rectángulo"/>
          <p:cNvSpPr/>
          <p:nvPr/>
        </p:nvSpPr>
        <p:spPr>
          <a:xfrm>
            <a:off x="1942786" y="3470526"/>
            <a:ext cx="4572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s-PE" b="1" dirty="0">
                <a:latin typeface="Calibri" panose="020F0502020204030204" pitchFamily="34" charset="0"/>
              </a:rPr>
              <a:t>Cajamarca, San Martín, Junín, Lima, Ayacucho, Cusco, Apurímac y Huancavelica</a:t>
            </a:r>
            <a:r>
              <a:rPr lang="es-PE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3796738" y="2585215"/>
            <a:ext cx="86409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812" y="4498110"/>
            <a:ext cx="4534974" cy="7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5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86" y="725582"/>
            <a:ext cx="4088765" cy="513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 bwMode="auto">
          <a:xfrm>
            <a:off x="1287886" y="2501215"/>
            <a:ext cx="3360964" cy="244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000" rIns="2700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s-PE" altLang="es-PE" sz="2400" b="1" dirty="0" smtClean="0">
                <a:solidFill>
                  <a:srgbClr val="33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COMPONENTES </a:t>
            </a:r>
            <a:endParaRPr lang="es-PE" altLang="es-PE" sz="2400" b="1" dirty="0">
              <a:solidFill>
                <a:srgbClr val="33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s-PE" altLang="es-PE" sz="2400" b="1" dirty="0">
                <a:solidFill>
                  <a:srgbClr val="33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DEL PIP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523415" y="1898075"/>
            <a:ext cx="5528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PE" b="1" dirty="0">
                <a:latin typeface="Calibri" panose="020F0502020204030204" pitchFamily="34" charset="0"/>
              </a:rPr>
              <a:t>ACONDICIONAMIENTO </a:t>
            </a:r>
            <a:r>
              <a:rPr lang="es-PE" b="1" dirty="0" smtClean="0">
                <a:latin typeface="Calibri" panose="020F0502020204030204" pitchFamily="34" charset="0"/>
              </a:rPr>
              <a:t>Y PROTECCIÓN DEL TERRITORIO </a:t>
            </a:r>
            <a:r>
              <a:rPr lang="es-PE" b="1" dirty="0">
                <a:latin typeface="Calibri" panose="020F0502020204030204" pitchFamily="34" charset="0"/>
              </a:rPr>
              <a:t>HIDRICO PRODUCTIVO (MEDIDAS ESTRUCTURALES) (Conglomerado</a:t>
            </a:r>
            <a:r>
              <a:rPr lang="es-PE" b="1" dirty="0" smtClean="0">
                <a:latin typeface="Calibri" panose="020F0502020204030204" pitchFamily="34" charset="0"/>
              </a:rPr>
              <a:t>).</a:t>
            </a:r>
            <a:endParaRPr lang="es-PE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5523415" y="3948746"/>
            <a:ext cx="6006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s-PE" b="1" dirty="0">
                <a:latin typeface="Calibri" panose="020F0502020204030204" pitchFamily="34" charset="0"/>
              </a:rPr>
              <a:t>CONSTRUCCIÓN DE LA GOBERNANZA HIDRICA Y ASISTENCIA TECNICA PARA LA GESTIÓN Y MANEJO DE LOS TERRITORIOS HIDRICOS PRODUCTIVOS LOCALES (MEDIDAS NO ESTRUCTURALES</a:t>
            </a:r>
            <a:r>
              <a:rPr lang="es-PE" b="1" dirty="0" smtClean="0">
                <a:latin typeface="Calibri" panose="020F0502020204030204" pitchFamily="34" charset="0"/>
              </a:rPr>
              <a:t>) (PIP).</a:t>
            </a:r>
            <a:endParaRPr lang="es-PE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488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1296980" y="163129"/>
            <a:ext cx="6336704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111588" y="1052737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PE" b="1" dirty="0">
                <a:latin typeface="Calibri" panose="020F0502020204030204" pitchFamily="34" charset="0"/>
              </a:rPr>
              <a:t>ACONDICIONAMIENTO Y PROTECCIÓN DEL TERRITORIO HIDRICO PRODUCTIVO (MEDIDAS ESTRUCTURALES) (Conglomerado).</a:t>
            </a:r>
            <a:endParaRPr lang="es-PE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111588" y="1855857"/>
            <a:ext cx="7536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latin typeface="Calibri" panose="020F0502020204030204" pitchFamily="34" charset="0"/>
              </a:rPr>
              <a:t>Este componente considera la ejecución actividades orientadas a la implementación de infraestructura verde y gris, para el acondicionamiento del territorio hídrico productivo, como medida de adaptación frente al cambio climático, en un área de 16,000 has.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1703512" y="3212976"/>
          <a:ext cx="8784976" cy="3352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801541"/>
                <a:gridCol w="3968197"/>
                <a:gridCol w="4015238"/>
              </a:tblGrid>
              <a:tr h="323604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err="1" smtClean="0">
                          <a:latin typeface="Calibri" panose="020F0502020204030204" pitchFamily="34" charset="0"/>
                        </a:rPr>
                        <a:t>Nro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Almacenamiento en Suelo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Almacenamiento en la Superficie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52460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1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Acondicionamiento de </a:t>
                      </a:r>
                      <a:r>
                        <a:rPr lang="es-PE" sz="1600" dirty="0" err="1" smtClean="0">
                          <a:latin typeface="Calibri" panose="020F0502020204030204" pitchFamily="34" charset="0"/>
                        </a:rPr>
                        <a:t>amunas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</a:t>
                      </a:r>
                      <a:r>
                        <a:rPr lang="es-PE" sz="1600" dirty="0" err="1" smtClean="0">
                          <a:latin typeface="Calibri" panose="020F0502020204030204" pitchFamily="34" charset="0"/>
                        </a:rPr>
                        <a:t>microreservorios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52460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2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qochas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acequias de aducción</a:t>
                      </a:r>
                    </a:p>
                  </a:txBody>
                  <a:tcPr/>
                </a:tc>
              </a:tr>
              <a:tr h="252460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3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terrazas de absorción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35692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4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terrazas</a:t>
                      </a:r>
                      <a:r>
                        <a:rPr lang="es-PE" sz="1600" baseline="0" dirty="0" smtClean="0">
                          <a:latin typeface="Calibri" panose="020F0502020204030204" pitchFamily="34" charset="0"/>
                        </a:rPr>
                        <a:t> de formación lenta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90932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5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Construcción de zanjas</a:t>
                      </a:r>
                      <a:r>
                        <a:rPr lang="es-PE" sz="1600" baseline="0" dirty="0" smtClean="0">
                          <a:latin typeface="Calibri" panose="020F0502020204030204" pitchFamily="34" charset="0"/>
                        </a:rPr>
                        <a:t> de infiltración</a:t>
                      </a:r>
                      <a:endParaRPr lang="es-PE" sz="1600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74164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6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Protección y manejo de </a:t>
                      </a:r>
                      <a:r>
                        <a:rPr lang="es-PE" sz="1600" baseline="0" dirty="0" smtClean="0">
                          <a:latin typeface="Calibri" panose="020F0502020204030204" pitchFamily="34" charset="0"/>
                        </a:rPr>
                        <a:t>praderas (clausuras) 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57396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7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Forestación</a:t>
                      </a:r>
                      <a:r>
                        <a:rPr lang="es-PE" sz="1600" baseline="0" dirty="0" smtClean="0">
                          <a:latin typeface="Calibri" panose="020F0502020204030204" pitchFamily="34" charset="0"/>
                        </a:rPr>
                        <a:t> y reforestación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168620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8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Protección de </a:t>
                      </a:r>
                      <a:r>
                        <a:rPr lang="es-PE" sz="1600" dirty="0" err="1" smtClean="0">
                          <a:latin typeface="Calibri" panose="020F0502020204030204" pitchFamily="34" charset="0"/>
                        </a:rPr>
                        <a:t>bofedales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295868">
                <a:tc>
                  <a:txBody>
                    <a:bodyPr/>
                    <a:lstStyle/>
                    <a:p>
                      <a:pPr algn="ctr"/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9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600" dirty="0" smtClean="0">
                          <a:latin typeface="Calibri" panose="020F0502020204030204" pitchFamily="34" charset="0"/>
                        </a:rPr>
                        <a:t>Implementación de sistemas agroforestales</a:t>
                      </a:r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29681985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1101499" y="22604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Comité Técnico Asesor del Programa</a:t>
            </a:r>
            <a:endParaRPr lang="es-PE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upo 27"/>
          <p:cNvGrpSpPr/>
          <p:nvPr/>
        </p:nvGrpSpPr>
        <p:grpSpPr>
          <a:xfrm>
            <a:off x="1165691" y="1417473"/>
            <a:ext cx="9992168" cy="5045671"/>
            <a:chOff x="1549383" y="1396692"/>
            <a:chExt cx="9181711" cy="4665371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3535" y="1775317"/>
              <a:ext cx="1924432" cy="1029871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5791" y="2261881"/>
              <a:ext cx="2115303" cy="1389838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383" y="4197089"/>
              <a:ext cx="2329506" cy="774489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22" t="26148" r="422" b="32815"/>
            <a:stretch/>
          </p:blipFill>
          <p:spPr>
            <a:xfrm>
              <a:off x="2964008" y="5399508"/>
              <a:ext cx="2620967" cy="662555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73" t="1962" r="8196" b="6415"/>
            <a:stretch/>
          </p:blipFill>
          <p:spPr>
            <a:xfrm>
              <a:off x="4212865" y="1396692"/>
              <a:ext cx="1429399" cy="160957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3676" y="4315006"/>
              <a:ext cx="2270813" cy="587013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6813" y="2268104"/>
              <a:ext cx="1583219" cy="1082643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0238" y="5469807"/>
              <a:ext cx="2091584" cy="581722"/>
            </a:xfrm>
            <a:prstGeom prst="rect">
              <a:avLst/>
            </a:prstGeom>
          </p:spPr>
        </p:pic>
        <p:sp>
          <p:nvSpPr>
            <p:cNvPr id="19" name="Flecha derecha 18"/>
            <p:cNvSpPr/>
            <p:nvPr/>
          </p:nvSpPr>
          <p:spPr>
            <a:xfrm>
              <a:off x="5642264" y="2191089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0" name="Flecha derecha 19"/>
            <p:cNvSpPr/>
            <p:nvPr/>
          </p:nvSpPr>
          <p:spPr>
            <a:xfrm rot="20337403">
              <a:off x="3541319" y="2163687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1" name="Flecha derecha 20"/>
            <p:cNvSpPr/>
            <p:nvPr/>
          </p:nvSpPr>
          <p:spPr>
            <a:xfrm rot="16200000">
              <a:off x="2134348" y="3572232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2" name="Flecha derecha 21"/>
            <p:cNvSpPr/>
            <p:nvPr/>
          </p:nvSpPr>
          <p:spPr>
            <a:xfrm rot="14352872">
              <a:off x="2303448" y="5139004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3" name="Flecha derecha 22"/>
            <p:cNvSpPr/>
            <p:nvPr/>
          </p:nvSpPr>
          <p:spPr>
            <a:xfrm rot="10800000">
              <a:off x="5826517" y="5735670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4" name="Flecha derecha 23"/>
            <p:cNvSpPr/>
            <p:nvPr/>
          </p:nvSpPr>
          <p:spPr>
            <a:xfrm rot="5400000">
              <a:off x="9355253" y="3832740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5" name="Flecha derecha 24"/>
            <p:cNvSpPr/>
            <p:nvPr/>
          </p:nvSpPr>
          <p:spPr>
            <a:xfrm rot="1178453">
              <a:off x="8434678" y="2438675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6" name="Flecha derecha 25"/>
            <p:cNvSpPr/>
            <p:nvPr/>
          </p:nvSpPr>
          <p:spPr>
            <a:xfrm rot="6901660">
              <a:off x="9152561" y="5107415"/>
              <a:ext cx="333976" cy="290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7" name="Elipse 26"/>
            <p:cNvSpPr/>
            <p:nvPr/>
          </p:nvSpPr>
          <p:spPr>
            <a:xfrm>
              <a:off x="4162801" y="3006268"/>
              <a:ext cx="3684607" cy="2246368"/>
            </a:xfrm>
            <a:prstGeom prst="ellipse">
              <a:avLst/>
            </a:prstGeom>
            <a:gradFill flip="none" rotWithShape="1">
              <a:gsLst>
                <a:gs pos="0">
                  <a:srgbClr val="FFFF00">
                    <a:shade val="30000"/>
                    <a:satMod val="115000"/>
                  </a:srgbClr>
                </a:gs>
                <a:gs pos="50000">
                  <a:srgbClr val="FFFF00">
                    <a:shade val="67500"/>
                    <a:satMod val="115000"/>
                  </a:srgbClr>
                </a:gs>
                <a:gs pos="100000">
                  <a:srgbClr val="FFFF00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PE" sz="2200" dirty="0" smtClean="0"/>
                <a:t>Coordinación a la concepción, desarrollo y seguimiento de la propuesta del Programa de </a:t>
              </a:r>
              <a:r>
                <a:rPr lang="es-PE" sz="2200" dirty="0"/>
                <a:t>I</a:t>
              </a:r>
              <a:r>
                <a:rPr lang="es-PE" sz="2200" dirty="0" smtClean="0"/>
                <a:t>nversión Pública</a:t>
              </a:r>
              <a:endParaRPr lang="es-PE" sz="2200" dirty="0"/>
            </a:p>
          </p:txBody>
        </p:sp>
      </p:grpSp>
      <p:sp>
        <p:nvSpPr>
          <p:cNvPr id="29" name="Rectángulo redondeado 28"/>
          <p:cNvSpPr/>
          <p:nvPr/>
        </p:nvSpPr>
        <p:spPr>
          <a:xfrm>
            <a:off x="654629" y="1181815"/>
            <a:ext cx="3190009" cy="63446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Comité Técnico Asesor del Programa o Grupo Impulsor</a:t>
            </a:r>
            <a:endParaRPr lang="es-PE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1207"/>
            <a:ext cx="1037307" cy="9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434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2999656" y="116632"/>
            <a:ext cx="6336704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sp>
        <p:nvSpPr>
          <p:cNvPr id="7" name="6 CuadroTexto"/>
          <p:cNvSpPr txBox="1"/>
          <p:nvPr/>
        </p:nvSpPr>
        <p:spPr>
          <a:xfrm>
            <a:off x="2135560" y="479715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err="1">
                <a:solidFill>
                  <a:schemeClr val="accent1"/>
                </a:solidFill>
              </a:rPr>
              <a:t>Ccatcca</a:t>
            </a:r>
            <a:r>
              <a:rPr lang="es-PE" sz="1600" b="1" dirty="0">
                <a:solidFill>
                  <a:schemeClr val="accent1"/>
                </a:solidFill>
              </a:rPr>
              <a:t>, </a:t>
            </a:r>
            <a:r>
              <a:rPr lang="es-PE" sz="1600" b="1" dirty="0" err="1">
                <a:solidFill>
                  <a:schemeClr val="accent1"/>
                </a:solidFill>
              </a:rPr>
              <a:t>Quispicanchi</a:t>
            </a:r>
            <a:r>
              <a:rPr lang="es-PE" sz="1600" b="1" dirty="0">
                <a:solidFill>
                  <a:schemeClr val="accent1"/>
                </a:solidFill>
              </a:rPr>
              <a:t>, Cuzco - Zanjas de infiltración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032104" y="155679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err="1">
                <a:solidFill>
                  <a:schemeClr val="accent1"/>
                </a:solidFill>
              </a:rPr>
              <a:t>Quispillacta</a:t>
            </a:r>
            <a:r>
              <a:rPr lang="es-PE" sz="1600" b="1" dirty="0">
                <a:solidFill>
                  <a:schemeClr val="accent1"/>
                </a:solidFill>
              </a:rPr>
              <a:t>, </a:t>
            </a:r>
            <a:r>
              <a:rPr lang="es-PE" sz="1600" b="1" dirty="0" err="1">
                <a:solidFill>
                  <a:schemeClr val="accent1"/>
                </a:solidFill>
              </a:rPr>
              <a:t>Chuschi</a:t>
            </a:r>
            <a:r>
              <a:rPr lang="es-PE" sz="1600" b="1" dirty="0">
                <a:solidFill>
                  <a:schemeClr val="accent1"/>
                </a:solidFill>
              </a:rPr>
              <a:t>, Ayacucho- </a:t>
            </a:r>
            <a:r>
              <a:rPr lang="es-PE" sz="1600" b="1" dirty="0" err="1">
                <a:solidFill>
                  <a:schemeClr val="accent1"/>
                </a:solidFill>
              </a:rPr>
              <a:t>Qochas</a:t>
            </a:r>
            <a:endParaRPr lang="es-PE" sz="1600" b="1" dirty="0">
              <a:solidFill>
                <a:schemeClr val="accent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648" y="3867475"/>
            <a:ext cx="4690792" cy="283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Chuyma-Aru\Desktop\Qochas\DSC09443OK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5272" y="764705"/>
            <a:ext cx="4482776" cy="2975859"/>
          </a:xfrm>
        </p:spPr>
      </p:pic>
    </p:spTree>
    <p:extLst>
      <p:ext uri="{BB962C8B-B14F-4D97-AF65-F5344CB8AC3E}">
        <p14:creationId xmlns:p14="http://schemas.microsoft.com/office/powerpoint/2010/main" val="225477642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2999656" y="116632"/>
            <a:ext cx="6336704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464" y="3789041"/>
            <a:ext cx="4673352" cy="285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6816080" y="191683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err="1">
                <a:solidFill>
                  <a:schemeClr val="accent1"/>
                </a:solidFill>
              </a:rPr>
              <a:t>Condebamba</a:t>
            </a:r>
            <a:r>
              <a:rPr lang="es-PE" sz="1600" b="1" dirty="0">
                <a:solidFill>
                  <a:schemeClr val="accent1"/>
                </a:solidFill>
              </a:rPr>
              <a:t>, Cajabamba, Cajamarca- </a:t>
            </a:r>
            <a:r>
              <a:rPr lang="es-PE" sz="1600" b="1" dirty="0" err="1">
                <a:solidFill>
                  <a:schemeClr val="accent1"/>
                </a:solidFill>
              </a:rPr>
              <a:t>Microreservorios</a:t>
            </a:r>
            <a:endParaRPr lang="es-PE" sz="1600" b="1" dirty="0">
              <a:solidFill>
                <a:schemeClr val="accent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35560" y="479715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>
                <a:solidFill>
                  <a:schemeClr val="accent1"/>
                </a:solidFill>
              </a:rPr>
              <a:t>Moyobamba, San Martín -Reforestación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832148"/>
            <a:ext cx="4896544" cy="282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89561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2999656" y="116632"/>
            <a:ext cx="6336704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sp>
        <p:nvSpPr>
          <p:cNvPr id="7" name="6 CuadroTexto"/>
          <p:cNvSpPr txBox="1"/>
          <p:nvPr/>
        </p:nvSpPr>
        <p:spPr>
          <a:xfrm>
            <a:off x="2135560" y="479715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err="1">
                <a:solidFill>
                  <a:schemeClr val="accent1"/>
                </a:solidFill>
              </a:rPr>
              <a:t>Ccatcca</a:t>
            </a:r>
            <a:r>
              <a:rPr lang="es-PE" sz="1600" b="1" dirty="0">
                <a:solidFill>
                  <a:schemeClr val="accent1"/>
                </a:solidFill>
              </a:rPr>
              <a:t>, </a:t>
            </a:r>
            <a:r>
              <a:rPr lang="es-PE" sz="1600" b="1" dirty="0" err="1">
                <a:solidFill>
                  <a:schemeClr val="accent1"/>
                </a:solidFill>
              </a:rPr>
              <a:t>Quispicanchi</a:t>
            </a:r>
            <a:r>
              <a:rPr lang="es-PE" sz="1600" b="1" dirty="0">
                <a:solidFill>
                  <a:schemeClr val="accent1"/>
                </a:solidFill>
              </a:rPr>
              <a:t>, Cuzco - Zanjas de infiltración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7032104" y="1556793"/>
            <a:ext cx="3230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err="1">
                <a:solidFill>
                  <a:schemeClr val="accent1"/>
                </a:solidFill>
              </a:rPr>
              <a:t>Quispillacta</a:t>
            </a:r>
            <a:r>
              <a:rPr lang="es-PE" sz="1600" b="1" dirty="0">
                <a:solidFill>
                  <a:schemeClr val="accent1"/>
                </a:solidFill>
              </a:rPr>
              <a:t>, </a:t>
            </a:r>
            <a:r>
              <a:rPr lang="es-PE" sz="1600" b="1" dirty="0" err="1">
                <a:solidFill>
                  <a:schemeClr val="accent1"/>
                </a:solidFill>
              </a:rPr>
              <a:t>Chuschi</a:t>
            </a:r>
            <a:r>
              <a:rPr lang="es-PE" sz="1600" b="1" dirty="0">
                <a:solidFill>
                  <a:schemeClr val="accent1"/>
                </a:solidFill>
              </a:rPr>
              <a:t>, Ayacucho- </a:t>
            </a:r>
            <a:r>
              <a:rPr lang="es-PE" sz="1600" b="1" dirty="0" err="1">
                <a:solidFill>
                  <a:schemeClr val="accent1"/>
                </a:solidFill>
              </a:rPr>
              <a:t>Qochas</a:t>
            </a:r>
            <a:endParaRPr lang="es-PE" sz="1600" b="1" dirty="0">
              <a:solidFill>
                <a:schemeClr val="accent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648" y="3867475"/>
            <a:ext cx="4690792" cy="283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Chuyma-Aru\Desktop\Qochas\DSC09443OK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5272" y="764705"/>
            <a:ext cx="4482776" cy="2975859"/>
          </a:xfrm>
        </p:spPr>
      </p:pic>
    </p:spTree>
    <p:extLst>
      <p:ext uri="{BB962C8B-B14F-4D97-AF65-F5344CB8AC3E}">
        <p14:creationId xmlns:p14="http://schemas.microsoft.com/office/powerpoint/2010/main" val="154802556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1524000" y="145825"/>
            <a:ext cx="5616624" cy="504056"/>
          </a:xfrm>
        </p:spPr>
        <p:txBody>
          <a:bodyPr>
            <a:no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524000" y="873991"/>
            <a:ext cx="74168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Calibri" panose="020F0502020204030204" pitchFamily="34" charset="0"/>
              </a:rPr>
              <a:t>Se </a:t>
            </a:r>
            <a:r>
              <a:rPr lang="es-PE" dirty="0" smtClean="0">
                <a:latin typeface="Calibri" panose="020F0502020204030204" pitchFamily="34" charset="0"/>
              </a:rPr>
              <a:t>han </a:t>
            </a:r>
            <a:r>
              <a:rPr lang="es-PE" dirty="0">
                <a:latin typeface="Calibri" panose="020F0502020204030204" pitchFamily="34" charset="0"/>
              </a:rPr>
              <a:t>considerado 03 tipos de PIP para la Conformación del Conglomerado: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1703513" y="1492076"/>
          <a:ext cx="8856985" cy="50332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76064"/>
                <a:gridCol w="1440160"/>
                <a:gridCol w="1656184"/>
                <a:gridCol w="936104"/>
                <a:gridCol w="1584176"/>
                <a:gridCol w="1123952"/>
                <a:gridCol w="1540345"/>
              </a:tblGrid>
              <a:tr h="644148"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Tipo PIP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Naturaleza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Componentes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Beneficios Valorizables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Método Evaluación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b="1" dirty="0" smtClean="0">
                          <a:latin typeface="Calibri" panose="020F0502020204030204" pitchFamily="34" charset="0"/>
                        </a:rPr>
                        <a:t>Modalidad</a:t>
                      </a:r>
                      <a:endParaRPr lang="es-PE" sz="15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I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Recarga Hídrica de Acuíferos.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M. Estructural (</a:t>
                      </a:r>
                      <a:r>
                        <a:rPr lang="es-PE" sz="1500" dirty="0" err="1" smtClean="0">
                          <a:latin typeface="Calibri" panose="020F0502020204030204" pitchFamily="34" charset="0"/>
                        </a:rPr>
                        <a:t>Amunas</a:t>
                      </a:r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E" sz="1500" baseline="0" dirty="0" err="1" smtClean="0">
                          <a:latin typeface="Calibri" panose="020F0502020204030204" pitchFamily="34" charset="0"/>
                        </a:rPr>
                        <a:t>Qochas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, TA, TFL,ZI, Forestación y Reforestación, SAF)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Producción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 Agrícola, Forestal, Pecuaria.</a:t>
                      </a:r>
                    </a:p>
                    <a:p>
                      <a:pPr algn="just"/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(Costo Evitado-Volumen Incremental)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B/C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Núcleo Ejecutor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II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Proyectos de afianzamiento territorial,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retención y</a:t>
                      </a:r>
                    </a:p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aprovechamiento hídrico in situ.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M. Estructural (Manejo de praderas,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E" sz="1500" baseline="0" dirty="0" err="1" smtClean="0">
                          <a:latin typeface="Calibri" panose="020F0502020204030204" pitchFamily="34" charset="0"/>
                        </a:rPr>
                        <a:t>Bofedales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), Forestación y Reforestación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Producción Pecuaria (Costo Evitado – Volumen Incremental)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B/C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smtClean="0">
                          <a:latin typeface="Calibri" panose="020F0502020204030204" pitchFamily="34" charset="0"/>
                        </a:rPr>
                        <a:t>Núcleo Ejecutor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III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Proyectos de almacenamiento</a:t>
                      </a:r>
                    </a:p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superficial.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M. Estructural (</a:t>
                      </a:r>
                      <a:r>
                        <a:rPr lang="es-PE" sz="1500" dirty="0" err="1" smtClean="0">
                          <a:latin typeface="Calibri" panose="020F0502020204030204" pitchFamily="34" charset="0"/>
                        </a:rPr>
                        <a:t>Microreservorios</a:t>
                      </a:r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, Acequias de aducción).</a:t>
                      </a:r>
                    </a:p>
                    <a:p>
                      <a:pPr algn="just"/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Producción</a:t>
                      </a:r>
                      <a:r>
                        <a:rPr lang="es-PE" sz="1500" baseline="0" dirty="0" smtClean="0">
                          <a:latin typeface="Calibri" panose="020F0502020204030204" pitchFamily="34" charset="0"/>
                        </a:rPr>
                        <a:t> Agrícola, (Volumen Incremental)</a:t>
                      </a:r>
                      <a:endParaRPr lang="es-PE" sz="1500" dirty="0" smtClean="0">
                        <a:latin typeface="Calibri" panose="020F0502020204030204" pitchFamily="34" charset="0"/>
                      </a:endParaRPr>
                    </a:p>
                    <a:p>
                      <a:pPr algn="just"/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B/C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500" dirty="0" smtClean="0">
                          <a:latin typeface="Calibri" panose="020F0502020204030204" pitchFamily="34" charset="0"/>
                        </a:rPr>
                        <a:t>Núcleo Ejecutor</a:t>
                      </a:r>
                      <a:endParaRPr lang="es-PE" sz="1500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35930828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1524000" y="21390"/>
            <a:ext cx="6840760" cy="550168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ANÁLISIS TÉCNICO DE LOS COMPONENTES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81132" y="726194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s-PE" b="1" dirty="0">
                <a:latin typeface="Calibri" panose="020F0502020204030204" pitchFamily="34" charset="0"/>
              </a:rPr>
              <a:t>CONSTRUCCIÓN DE LA GOBERNANZA HIDRICA Y ASISTENCIA TECNICA PARA LA GESTIÓN Y MANEJO DE LOS TERRITORIOS HIDRICOS PRODUCTIVOS LOCALES (MEDIDAS NO ESTRUCTURALES) (PIP).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245632" y="1587476"/>
            <a:ext cx="75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600" dirty="0">
                <a:latin typeface="Calibri" panose="020F0502020204030204" pitchFamily="34" charset="0"/>
              </a:rPr>
              <a:t>Este componente considera la ejecución de acciones y actividades orientadas al fortalecimiento y actualización de conocimientos para el acondicionamiento del territorio hídrico productivo, el cual consiste en lo siguiente: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1781132" y="2434354"/>
          <a:ext cx="8648787" cy="431816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02328"/>
                <a:gridCol w="6246459"/>
              </a:tblGrid>
              <a:tr h="291244">
                <a:tc>
                  <a:txBody>
                    <a:bodyPr/>
                    <a:lstStyle/>
                    <a:p>
                      <a:pPr algn="ctr"/>
                      <a:r>
                        <a:rPr lang="es-PE" sz="1400" b="1" dirty="0" smtClean="0">
                          <a:latin typeface="Calibri" panose="020F0502020204030204" pitchFamily="34" charset="0"/>
                        </a:rPr>
                        <a:t>ACTIVIDAD</a:t>
                      </a:r>
                      <a:endParaRPr lang="es-PE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400" b="1" dirty="0" smtClean="0">
                          <a:latin typeface="Calibri" panose="020F0502020204030204" pitchFamily="34" charset="0"/>
                        </a:rPr>
                        <a:t>DESCRIPCIÓN</a:t>
                      </a:r>
                      <a:endParaRPr lang="es-PE" sz="14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6547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Gobernabilidad e Institucionalidad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Mayor </a:t>
                      </a:r>
                      <a:r>
                        <a:rPr lang="es-PE" sz="1400" b="0" u="sng" dirty="0" smtClean="0">
                          <a:latin typeface="Calibri" panose="020F0502020204030204" pitchFamily="34" charset="0"/>
                        </a:rPr>
                        <a:t>capacidad de decisión</a:t>
                      </a:r>
                      <a:r>
                        <a:rPr lang="es-PE" sz="1400" b="0" u="none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e influencia de los actores de la cuenca en la definición de la orientación e instrumentación de las políticas públicas y los servicios públicos.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6547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Desarrollo de Capacidades en Gobernanza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Sustento y garantía para la construcción de la </a:t>
                      </a:r>
                      <a:r>
                        <a:rPr lang="es-PE" sz="1400" b="0" u="sng" dirty="0" smtClean="0">
                          <a:latin typeface="Calibri" panose="020F0502020204030204" pitchFamily="34" charset="0"/>
                        </a:rPr>
                        <a:t>Gobernanza Hídrica</a:t>
                      </a: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, se plantea desarrollar un programa de capacitación orientada a </a:t>
                      </a:r>
                      <a:r>
                        <a:rPr lang="es-PE" sz="1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alcanzar herramientas para la implementación de los procesos de gobernanza del agua</a:t>
                      </a: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.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19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Asistencia Técnica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Orientada a 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beneficiarios para implementación de medidas estructurales. 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19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Capacitación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Programa de cursos para beneficiarios y personal profesional. 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Experiencias Externas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Intercambio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 de experiencias a nivel nacional en materia de Siembra y Cosecha de Agua (Pasantías)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Evaluación de Medidas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Investigación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 de impactos y efectos de medidas estructurales a nivel de Microcuenca (Instalación y equipamiento de estaciones y áreas de control).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463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Planificación Participativa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Talleres participativos con población beneficiaria para identificación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 y programación de ejecución de Medidas Estructurales.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319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Línea 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PE" sz="1400" b="0" dirty="0" smtClean="0">
                          <a:latin typeface="Calibri" panose="020F0502020204030204" pitchFamily="34" charset="0"/>
                        </a:rPr>
                        <a:t>Estudios básicos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 por cada </a:t>
                      </a:r>
                      <a:r>
                        <a:rPr lang="es-PE" sz="1400" b="0" baseline="0" dirty="0" err="1" smtClean="0">
                          <a:latin typeface="Calibri" panose="020F0502020204030204" pitchFamily="34" charset="0"/>
                        </a:rPr>
                        <a:t>Microcuenca</a:t>
                      </a:r>
                      <a:r>
                        <a:rPr lang="es-PE" sz="1400" b="0" baseline="0" dirty="0" smtClean="0">
                          <a:latin typeface="Calibri" panose="020F0502020204030204" pitchFamily="34" charset="0"/>
                        </a:rPr>
                        <a:t> de intervención.</a:t>
                      </a:r>
                      <a:endParaRPr lang="es-PE" sz="14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37086858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2554000" y="116632"/>
            <a:ext cx="7214409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ESTUDIOS DE PREINVERSION DE COMPONENTES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063552" y="1484785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latin typeface="Calibri" panose="020F0502020204030204" pitchFamily="34" charset="0"/>
              </a:rPr>
              <a:t>El sustento de los componentes del Programa de Inversión Pública considerará los estudios de </a:t>
            </a:r>
            <a:r>
              <a:rPr lang="es-PE" dirty="0" err="1">
                <a:latin typeface="Calibri" panose="020F0502020204030204" pitchFamily="34" charset="0"/>
              </a:rPr>
              <a:t>preinversión</a:t>
            </a:r>
            <a:r>
              <a:rPr lang="es-PE" dirty="0">
                <a:latin typeface="Calibri" panose="020F0502020204030204" pitchFamily="34" charset="0"/>
              </a:rPr>
              <a:t> siguientes: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2927648" y="3150679"/>
            <a:ext cx="2088232" cy="5935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Componente 01</a:t>
            </a:r>
          </a:p>
        </p:txBody>
      </p:sp>
      <p:sp>
        <p:nvSpPr>
          <p:cNvPr id="4" name="Llamada de flecha a la izquierda 3"/>
          <p:cNvSpPr/>
          <p:nvPr/>
        </p:nvSpPr>
        <p:spPr>
          <a:xfrm>
            <a:off x="6023992" y="2990274"/>
            <a:ext cx="3168352" cy="914400"/>
          </a:xfrm>
          <a:prstGeom prst="leftArrowCallout">
            <a:avLst>
              <a:gd name="adj1" fmla="val 32792"/>
              <a:gd name="adj2" fmla="val 35390"/>
              <a:gd name="adj3" fmla="val 47078"/>
              <a:gd name="adj4" fmla="val 736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Conglomerado</a:t>
            </a:r>
          </a:p>
          <a:p>
            <a:pPr algn="ctr"/>
            <a:r>
              <a:rPr lang="es-PE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(Autorización, Número de </a:t>
            </a:r>
            <a:r>
              <a:rPr lang="es-PE" b="1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PIPs</a:t>
            </a:r>
            <a:r>
              <a:rPr lang="es-PE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927648" y="4187173"/>
            <a:ext cx="2088232" cy="5935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Componente 02</a:t>
            </a:r>
          </a:p>
        </p:txBody>
      </p:sp>
      <p:sp>
        <p:nvSpPr>
          <p:cNvPr id="7" name="Llamada de flecha a la izquierda 6"/>
          <p:cNvSpPr/>
          <p:nvPr/>
        </p:nvSpPr>
        <p:spPr>
          <a:xfrm>
            <a:off x="6023992" y="4026768"/>
            <a:ext cx="3168352" cy="914400"/>
          </a:xfrm>
          <a:prstGeom prst="leftArrowCallout">
            <a:avLst>
              <a:gd name="adj1" fmla="val 32792"/>
              <a:gd name="adj2" fmla="val 35390"/>
              <a:gd name="adj3" fmla="val 47078"/>
              <a:gd name="adj4" fmla="val 7368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Proyecto de Inversión Pública (Perfil-Factibilidad</a:t>
            </a:r>
          </a:p>
        </p:txBody>
      </p:sp>
      <p:sp>
        <p:nvSpPr>
          <p:cNvPr id="10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26732520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994804" y="87312"/>
            <a:ext cx="2232248" cy="53337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PRESUPUESTO</a:t>
            </a:r>
          </a:p>
        </p:txBody>
      </p:sp>
      <p:sp>
        <p:nvSpPr>
          <p:cNvPr id="6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r="17348"/>
          <a:stretch/>
        </p:blipFill>
        <p:spPr>
          <a:xfrm>
            <a:off x="2222497" y="1292772"/>
            <a:ext cx="8135447" cy="466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40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1415480" y="180745"/>
            <a:ext cx="4752528" cy="504056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EVALUACIÓN DE BENEFICIOS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063552" y="1052737"/>
            <a:ext cx="820891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Calibri" panose="020F0502020204030204" pitchFamily="34" charset="0"/>
              </a:rPr>
              <a:t>Los Beneficios atribuibles a la implementación del Programa de Inversión Pública  son los siguientes:</a:t>
            </a:r>
          </a:p>
        </p:txBody>
      </p:sp>
      <p:sp>
        <p:nvSpPr>
          <p:cNvPr id="4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  <p:graphicFrame>
        <p:nvGraphicFramePr>
          <p:cNvPr id="6" name="5 Diagrama"/>
          <p:cNvGraphicFramePr/>
          <p:nvPr>
            <p:extLst/>
          </p:nvPr>
        </p:nvGraphicFramePr>
        <p:xfrm>
          <a:off x="2495600" y="1791685"/>
          <a:ext cx="7812360" cy="4640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9" y="2042394"/>
            <a:ext cx="2385242" cy="357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96108" y="3927247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altLang="es-PE" b="1" dirty="0">
                <a:solidFill>
                  <a:srgbClr val="33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EVALUACIÓN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9089766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2423592" y="44624"/>
            <a:ext cx="7435552" cy="576064"/>
          </a:xfrm>
        </p:spPr>
        <p:txBody>
          <a:bodyPr>
            <a:normAutofit/>
          </a:bodyPr>
          <a:lstStyle/>
          <a:p>
            <a:r>
              <a:rPr lang="es-ES" sz="2400" b="1" dirty="0">
                <a:latin typeface="Calibri" panose="020F0502020204030204" pitchFamily="34" charset="0"/>
              </a:rPr>
              <a:t>RESULTADO DE EVALUACIÓN A PRECIOS SOCIALES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207568" y="1556793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>
                <a:latin typeface="Calibri" panose="020F0502020204030204" pitchFamily="34" charset="0"/>
              </a:rPr>
              <a:t>Los resultados de la </a:t>
            </a:r>
            <a:r>
              <a:rPr lang="es-PE" b="1" dirty="0">
                <a:latin typeface="Calibri" panose="020F0502020204030204" pitchFamily="34" charset="0"/>
              </a:rPr>
              <a:t>Evaluación a Precios Sociales </a:t>
            </a:r>
            <a:r>
              <a:rPr lang="es-PE" dirty="0">
                <a:latin typeface="Calibri" panose="020F0502020204030204" pitchFamily="34" charset="0"/>
              </a:rPr>
              <a:t> del Programa de Inversión Pública y sus Componentes son los siguientes:</a:t>
            </a:r>
            <a:endParaRPr lang="es-PE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3143672" y="3212976"/>
          <a:ext cx="6096000" cy="23774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RATIO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VALOR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VAN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 S/. 63.52 Millones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TIR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19%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VA Beneficios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S/.</a:t>
                      </a:r>
                      <a:r>
                        <a:rPr lang="es-PE" sz="2000" baseline="0" dirty="0" smtClean="0">
                          <a:latin typeface="Calibri" panose="020F0502020204030204" pitchFamily="34" charset="0"/>
                        </a:rPr>
                        <a:t> 218.25 Millones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VA Costos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S/. 159.97 Millones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B/C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2000" dirty="0" smtClean="0">
                          <a:latin typeface="Calibri" panose="020F0502020204030204" pitchFamily="34" charset="0"/>
                        </a:rPr>
                        <a:t>1.36</a:t>
                      </a:r>
                      <a:endParaRPr lang="es-PE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Line 762"/>
          <p:cNvSpPr>
            <a:spLocks noChangeShapeType="1"/>
          </p:cNvSpPr>
          <p:nvPr/>
        </p:nvSpPr>
        <p:spPr bwMode="auto">
          <a:xfrm flipV="1">
            <a:off x="1524000" y="649881"/>
            <a:ext cx="9163050" cy="59531"/>
          </a:xfrm>
          <a:prstGeom prst="line">
            <a:avLst/>
          </a:prstGeom>
          <a:noFill/>
          <a:ln w="69850">
            <a:solidFill>
              <a:srgbClr val="39AD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PE" sz="1350"/>
          </a:p>
        </p:txBody>
      </p:sp>
    </p:spTree>
    <p:extLst>
      <p:ext uri="{BB962C8B-B14F-4D97-AF65-F5344CB8AC3E}">
        <p14:creationId xmlns:p14="http://schemas.microsoft.com/office/powerpoint/2010/main" val="6621550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91544" y="2996952"/>
            <a:ext cx="8229600" cy="8926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PE" sz="6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endParaRPr lang="en-US" sz="6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5" descr="Resultado de imagen de minag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04" y="640396"/>
            <a:ext cx="1728192" cy="15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5090" y="640396"/>
            <a:ext cx="1527175" cy="1036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77114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/>
          <p:nvPr/>
        </p:nvPicPr>
        <p:blipFill rotWithShape="1">
          <a:blip r:embed="rId2"/>
          <a:srcRect l="4345" t="40496" r="47047" b="11327"/>
          <a:stretch/>
        </p:blipFill>
        <p:spPr bwMode="auto">
          <a:xfrm>
            <a:off x="781235" y="1127464"/>
            <a:ext cx="10839635" cy="52822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23035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28" y="941962"/>
            <a:ext cx="6519169" cy="712436"/>
          </a:xfrm>
        </p:spPr>
        <p:txBody>
          <a:bodyPr>
            <a:normAutofit fontScale="90000"/>
          </a:bodyPr>
          <a:lstStyle/>
          <a:p>
            <a:pPr algn="l"/>
            <a:r>
              <a:rPr lang="es-PE" b="1" dirty="0" smtClean="0">
                <a:solidFill>
                  <a:srgbClr val="FF0000"/>
                </a:solidFill>
              </a:rPr>
              <a:t/>
            </a:r>
            <a:br>
              <a:rPr lang="es-PE" b="1" dirty="0" smtClean="0">
                <a:solidFill>
                  <a:srgbClr val="FF0000"/>
                </a:solidFill>
              </a:rPr>
            </a:br>
            <a:r>
              <a:rPr lang="es-PE" b="1" dirty="0" smtClean="0">
                <a:solidFill>
                  <a:srgbClr val="FF0000"/>
                </a:solidFill>
              </a:rPr>
              <a:t>Ámbitos de intervención</a:t>
            </a: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98"/>
            <a:ext cx="1037307" cy="8883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7563" y="43941"/>
            <a:ext cx="764651" cy="826292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155217690"/>
              </p:ext>
            </p:extLst>
          </p:nvPr>
        </p:nvGraphicFramePr>
        <p:xfrm>
          <a:off x="-1" y="1696786"/>
          <a:ext cx="8200571" cy="3557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518653" y="4528866"/>
            <a:ext cx="6183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Una Segunda Fase contemplará los siguientes ámbitos:</a:t>
            </a:r>
          </a:p>
          <a:p>
            <a:endParaRPr lang="es-MX" dirty="0"/>
          </a:p>
          <a:p>
            <a:r>
              <a:rPr lang="es-MX" dirty="0" smtClean="0"/>
              <a:t>Arequipa</a:t>
            </a:r>
          </a:p>
          <a:p>
            <a:r>
              <a:rPr lang="es-MX" dirty="0" smtClean="0"/>
              <a:t>Puno</a:t>
            </a:r>
          </a:p>
          <a:p>
            <a:r>
              <a:rPr lang="es-MX" dirty="0" smtClean="0"/>
              <a:t>Tacna</a:t>
            </a:r>
          </a:p>
          <a:p>
            <a:r>
              <a:rPr lang="es-MX" dirty="0" smtClean="0"/>
              <a:t>Moquegua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64441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sp>
        <p:nvSpPr>
          <p:cNvPr id="16" name="Título 1"/>
          <p:cNvSpPr txBox="1">
            <a:spLocks/>
          </p:cNvSpPr>
          <p:nvPr/>
        </p:nvSpPr>
        <p:spPr>
          <a:xfrm>
            <a:off x="1101499" y="22604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Usuarios del Programa de Inversión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7" name="Conector recto 16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36994493"/>
              </p:ext>
            </p:extLst>
          </p:nvPr>
        </p:nvGraphicFramePr>
        <p:xfrm>
          <a:off x="3716022" y="1366702"/>
          <a:ext cx="7839364" cy="5247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2362201"/>
            <a:ext cx="3676649" cy="296992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83354"/>
            <a:ext cx="1101499" cy="82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928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350" y="0"/>
            <a:ext cx="10972800" cy="11430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Iniciativa del </a:t>
            </a:r>
            <a:r>
              <a:rPr lang="es-PE" sz="32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Programa</a:t>
            </a:r>
          </a:p>
        </p:txBody>
      </p:sp>
      <p:pic>
        <p:nvPicPr>
          <p:cNvPr id="4" name="Imagen 1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00" y="685800"/>
            <a:ext cx="4312920" cy="2894897"/>
          </a:xfrm>
          <a:prstGeom prst="rect">
            <a:avLst/>
          </a:prstGeom>
        </p:spPr>
      </p:pic>
      <p:pic>
        <p:nvPicPr>
          <p:cNvPr id="5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580697"/>
            <a:ext cx="4312920" cy="248455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85800" y="971550"/>
            <a:ext cx="6629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/>
              <a:t>Medidas estructurales y no estructurales –localmente concertadas:</a:t>
            </a:r>
          </a:p>
          <a:p>
            <a:endParaRPr lang="es-PE" sz="2400" dirty="0"/>
          </a:p>
          <a:p>
            <a:pPr marL="171450" indent="-171450">
              <a:tabLst>
                <a:tab pos="533400" algn="l"/>
              </a:tabLst>
            </a:pPr>
            <a:r>
              <a:rPr lang="es-PE" sz="2400" dirty="0" smtClean="0"/>
              <a:t> -Mejorar la captación y retención de aguas de      lluvia</a:t>
            </a:r>
          </a:p>
          <a:p>
            <a:r>
              <a:rPr lang="es-PE" sz="2400" dirty="0" smtClean="0"/>
              <a:t>-Incrementar la humedad del suelo</a:t>
            </a:r>
          </a:p>
          <a:p>
            <a:pPr marL="95250" indent="-95250"/>
            <a:r>
              <a:rPr lang="es-PE" sz="2400" dirty="0" smtClean="0"/>
              <a:t>-Detener la degradación de los RRNN (deforestación)</a:t>
            </a:r>
          </a:p>
          <a:p>
            <a:r>
              <a:rPr lang="es-PE" sz="2400" dirty="0" smtClean="0"/>
              <a:t>-Reducir el sobrepastoreo</a:t>
            </a:r>
          </a:p>
          <a:p>
            <a:r>
              <a:rPr lang="es-PE" sz="2400" dirty="0" smtClean="0"/>
              <a:t>-Impulsar el manejo sostenido de los RRNN</a:t>
            </a:r>
          </a:p>
          <a:p>
            <a:pPr marL="95250" indent="-95250"/>
            <a:r>
              <a:rPr lang="es-PE" sz="2400" dirty="0" smtClean="0"/>
              <a:t>-Beneficiar la estabilización, regulación y potenciación del régimen hídrico local.</a:t>
            </a:r>
          </a:p>
          <a:p>
            <a:pPr marL="95250" indent="-95250"/>
            <a:r>
              <a:rPr lang="es-PE" sz="2400" dirty="0" smtClean="0"/>
              <a:t>-Contribuir a la mejora de los ingresos y del bienestar de la población rural de dicada a la agricultura familiar</a:t>
            </a:r>
            <a:endParaRPr lang="es-PE" sz="2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1207"/>
            <a:ext cx="685800" cy="5824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5312" y="20966"/>
            <a:ext cx="764651" cy="82629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37127" y="1687132"/>
            <a:ext cx="1738648" cy="334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ESTRUCTURALES</a:t>
            </a:r>
            <a:endParaRPr lang="es-MX" dirty="0"/>
          </a:p>
        </p:txBody>
      </p:sp>
      <p:sp>
        <p:nvSpPr>
          <p:cNvPr id="9" name="Rectángulo 8"/>
          <p:cNvSpPr/>
          <p:nvPr/>
        </p:nvSpPr>
        <p:spPr>
          <a:xfrm>
            <a:off x="4260760" y="1665416"/>
            <a:ext cx="1738648" cy="5089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NO ESTRUCTURALES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851199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0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1112384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Marcador de contenido 9"/>
          <p:cNvGraphicFramePr>
            <a:graphicFrameLocks noGrp="1"/>
          </p:cNvGraphicFramePr>
          <p:nvPr>
            <p:ph idx="1"/>
            <p:extLst/>
          </p:nvPr>
        </p:nvGraphicFramePr>
        <p:xfrm>
          <a:off x="322118" y="1569027"/>
          <a:ext cx="11617036" cy="5122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ángulo redondeado 4"/>
          <p:cNvSpPr/>
          <p:nvPr/>
        </p:nvSpPr>
        <p:spPr>
          <a:xfrm>
            <a:off x="910360" y="333723"/>
            <a:ext cx="10043159" cy="53809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POLÍTICA  NACIONAL </a:t>
            </a:r>
            <a:r>
              <a:rPr lang="pt-BR" sz="2400" b="1" dirty="0">
                <a:solidFill>
                  <a:srgbClr val="FF0000"/>
                </a:solidFill>
              </a:rPr>
              <a:t>AGRARIA </a:t>
            </a:r>
            <a:r>
              <a:rPr lang="pt-BR" sz="2400" b="1" dirty="0" smtClean="0">
                <a:solidFill>
                  <a:srgbClr val="FF0000"/>
                </a:solidFill>
              </a:rPr>
              <a:t>(</a:t>
            </a:r>
            <a:r>
              <a:rPr lang="pt-BR" sz="2400" b="1" dirty="0" err="1" smtClean="0">
                <a:solidFill>
                  <a:srgbClr val="FF0000"/>
                </a:solidFill>
              </a:rPr>
              <a:t>D.S.</a:t>
            </a:r>
            <a:r>
              <a:rPr lang="pt-BR" sz="2400" b="1" dirty="0" smtClean="0">
                <a:solidFill>
                  <a:srgbClr val="FF0000"/>
                </a:solidFill>
              </a:rPr>
              <a:t> </a:t>
            </a:r>
            <a:r>
              <a:rPr lang="pt-BR" sz="2400" b="1" dirty="0">
                <a:solidFill>
                  <a:srgbClr val="FF0000"/>
                </a:solidFill>
              </a:rPr>
              <a:t>Nº 002-2016-MINAGRI</a:t>
            </a:r>
            <a:r>
              <a:rPr lang="pt-BR" sz="2400" b="1" dirty="0" smtClean="0">
                <a:solidFill>
                  <a:srgbClr val="FF0000"/>
                </a:solidFill>
              </a:rPr>
              <a:t>)</a:t>
            </a:r>
            <a:endParaRPr lang="pt-BR" sz="2400" b="1" dirty="0">
              <a:solidFill>
                <a:srgbClr val="FF000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83353"/>
            <a:ext cx="807868" cy="67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940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graphicFrame>
        <p:nvGraphicFramePr>
          <p:cNvPr id="3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857911"/>
              </p:ext>
            </p:extLst>
          </p:nvPr>
        </p:nvGraphicFramePr>
        <p:xfrm>
          <a:off x="197429" y="1158240"/>
          <a:ext cx="11725081" cy="5429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ítulo 1"/>
          <p:cNvSpPr txBox="1">
            <a:spLocks/>
          </p:cNvSpPr>
          <p:nvPr/>
        </p:nvSpPr>
        <p:spPr>
          <a:xfrm>
            <a:off x="263299" y="249459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  Alineamiento con las Políticas Sectoriales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51362"/>
            <a:ext cx="745723" cy="68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750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101499" y="22604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Justificación del Programa de Inversión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1401761"/>
              </p:ext>
            </p:extLst>
          </p:nvPr>
        </p:nvGraphicFramePr>
        <p:xfrm>
          <a:off x="838201" y="1330036"/>
          <a:ext cx="10319657" cy="5314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71" y="252676"/>
            <a:ext cx="816745" cy="58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949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676400" y="323850"/>
            <a:ext cx="8210550" cy="6286500"/>
            <a:chOff x="0" y="0"/>
            <a:chExt cx="5895975" cy="4333875"/>
          </a:xfrm>
        </p:grpSpPr>
        <p:sp>
          <p:nvSpPr>
            <p:cNvPr id="5" name="4 Rectángulo"/>
            <p:cNvSpPr/>
            <p:nvPr/>
          </p:nvSpPr>
          <p:spPr>
            <a:xfrm>
              <a:off x="0" y="0"/>
              <a:ext cx="5895975" cy="433387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E"/>
            </a:p>
          </p:txBody>
        </p:sp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" y="200025"/>
              <a:ext cx="5713095" cy="398399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75" y="216519"/>
            <a:ext cx="816745" cy="5824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7857" y="94610"/>
            <a:ext cx="764651" cy="82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120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 idx="4294967295"/>
          </p:nvPr>
        </p:nvSpPr>
        <p:spPr>
          <a:xfrm>
            <a:off x="1173707" y="13649"/>
            <a:ext cx="9921923" cy="1596787"/>
          </a:xfrm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anchor="ctr">
            <a:noAutofit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s-ES_trad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Enfoque de Desarrollo Territorial para la </a:t>
            </a:r>
            <a:br>
              <a:rPr lang="es-ES_trad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s-ES_trad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Implementación de la ENAF:</a:t>
            </a:r>
            <a:br>
              <a:rPr lang="es-ES_trad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es-ES_tradn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Múltiples actores para un objetivo común</a:t>
            </a:r>
            <a:endParaRPr lang="es-PE" sz="3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5" name="Picture 2" descr="C:\Documents and Settings\grebosio\Mis documentos\Articulación SECTOR AGRICULTURA\Delimitar-una-cuenca-hidrograf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639" y="2825086"/>
            <a:ext cx="9932570" cy="29342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5 Rectángulo redondeado"/>
          <p:cNvSpPr/>
          <p:nvPr/>
        </p:nvSpPr>
        <p:spPr>
          <a:xfrm>
            <a:off x="3843863" y="1783820"/>
            <a:ext cx="2048857" cy="35126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REPRESAS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8505537" y="4814784"/>
            <a:ext cx="2048857" cy="351267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INSUMOS Y SEMILLAS</a:t>
            </a:r>
          </a:p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INNOVACIÓN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6151888" y="1781480"/>
            <a:ext cx="2048857" cy="351267"/>
          </a:xfrm>
          <a:prstGeom prst="roundRect">
            <a:avLst/>
          </a:prstGeom>
          <a:solidFill>
            <a:schemeClr val="accent3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REFORESTACIÓN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1621493" y="1966957"/>
            <a:ext cx="2048857" cy="35126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MICRORESERVORIOS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71616" y="2673782"/>
            <a:ext cx="2048857" cy="35126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CANALES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7899837" y="2378730"/>
            <a:ext cx="2048857" cy="351267"/>
          </a:xfrm>
          <a:prstGeom prst="roundRect">
            <a:avLst/>
          </a:prstGeom>
          <a:solidFill>
            <a:schemeClr val="accent3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CONSERVACIÓN DE SUELOS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3" name="12 Rectángulo redondeado"/>
          <p:cNvSpPr/>
          <p:nvPr/>
        </p:nvSpPr>
        <p:spPr>
          <a:xfrm>
            <a:off x="8180330" y="5254370"/>
            <a:ext cx="2048857" cy="351267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ASISTENCIA TÉCNICA</a:t>
            </a:r>
          </a:p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EXTENSIÓN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7708768" y="5693956"/>
            <a:ext cx="2390575" cy="42024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ASOCIATIVIDAD</a:t>
            </a:r>
          </a:p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PLANES DE NEGOCIOS</a:t>
            </a:r>
          </a:p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PEQ. AGROINDUSTRIA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1941108" y="5947155"/>
            <a:ext cx="1463469" cy="35126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ELECTRICIDAD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334835" y="5941892"/>
            <a:ext cx="1463469" cy="35126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CAMINOS</a:t>
            </a:r>
            <a:endParaRPr lang="es-PE" sz="1000" dirty="0">
              <a:solidFill>
                <a:schemeClr val="tx1"/>
              </a:solidFill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3574677" y="5947154"/>
            <a:ext cx="1463469" cy="35126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SANEAMIENTO</a:t>
            </a:r>
            <a:endParaRPr lang="es-PE" sz="1000" dirty="0">
              <a:solidFill>
                <a:schemeClr val="tx1"/>
              </a:solidFill>
            </a:endParaRPr>
          </a:p>
        </p:txBody>
      </p:sp>
      <p:pic>
        <p:nvPicPr>
          <p:cNvPr id="19" name="Picture 4" descr="C:\Documents and Settings\grebosio\Mis documentos\Logo MINAGRI recor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789862"/>
            <a:ext cx="472579" cy="290212"/>
          </a:xfrm>
          <a:prstGeom prst="rect">
            <a:avLst/>
          </a:prstGeom>
          <a:noFill/>
        </p:spPr>
      </p:pic>
      <p:cxnSp>
        <p:nvCxnSpPr>
          <p:cNvPr id="20" name="19 Conector recto de flecha"/>
          <p:cNvCxnSpPr>
            <a:stCxn id="6" idx="2"/>
          </p:cNvCxnSpPr>
          <p:nvPr/>
        </p:nvCxnSpPr>
        <p:spPr>
          <a:xfrm>
            <a:off x="4868292" y="2135087"/>
            <a:ext cx="1013893" cy="1618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stCxn id="11" idx="2"/>
          </p:cNvCxnSpPr>
          <p:nvPr/>
        </p:nvCxnSpPr>
        <p:spPr>
          <a:xfrm>
            <a:off x="1396045" y="3025049"/>
            <a:ext cx="2971239" cy="15878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10" idx="2"/>
          </p:cNvCxnSpPr>
          <p:nvPr/>
        </p:nvCxnSpPr>
        <p:spPr>
          <a:xfrm>
            <a:off x="2645922" y="2318224"/>
            <a:ext cx="2103499" cy="1912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 de flecha"/>
          <p:cNvCxnSpPr>
            <a:stCxn id="8" idx="2"/>
          </p:cNvCxnSpPr>
          <p:nvPr/>
        </p:nvCxnSpPr>
        <p:spPr>
          <a:xfrm flipH="1">
            <a:off x="6114197" y="2132747"/>
            <a:ext cx="1062120" cy="10198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>
            <a:stCxn id="12" idx="1"/>
          </p:cNvCxnSpPr>
          <p:nvPr/>
        </p:nvCxnSpPr>
        <p:spPr>
          <a:xfrm flipH="1">
            <a:off x="5800299" y="2554364"/>
            <a:ext cx="2099538" cy="1376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>
            <a:stCxn id="7" idx="1"/>
            <a:endCxn id="19" idx="3"/>
          </p:cNvCxnSpPr>
          <p:nvPr/>
        </p:nvCxnSpPr>
        <p:spPr>
          <a:xfrm flipH="1" flipV="1">
            <a:off x="3676427" y="4934968"/>
            <a:ext cx="4829110" cy="55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13" idx="1"/>
            <a:endCxn id="19" idx="3"/>
          </p:cNvCxnSpPr>
          <p:nvPr/>
        </p:nvCxnSpPr>
        <p:spPr>
          <a:xfrm flipH="1" flipV="1">
            <a:off x="3676427" y="4934968"/>
            <a:ext cx="4503903" cy="495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>
            <a:stCxn id="15" idx="1"/>
            <a:endCxn id="19" idx="3"/>
          </p:cNvCxnSpPr>
          <p:nvPr/>
        </p:nvCxnSpPr>
        <p:spPr>
          <a:xfrm flipH="1" flipV="1">
            <a:off x="3676427" y="4934968"/>
            <a:ext cx="4032341" cy="9691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Forma libre"/>
          <p:cNvSpPr/>
          <p:nvPr/>
        </p:nvSpPr>
        <p:spPr>
          <a:xfrm>
            <a:off x="179165" y="5108959"/>
            <a:ext cx="3017375" cy="640532"/>
          </a:xfrm>
          <a:custGeom>
            <a:avLst/>
            <a:gdLst>
              <a:gd name="connsiteX0" fmla="*/ 0 w 2005781"/>
              <a:gd name="connsiteY0" fmla="*/ 899651 h 899651"/>
              <a:gd name="connsiteX1" fmla="*/ 58994 w 2005781"/>
              <a:gd name="connsiteY1" fmla="*/ 811161 h 899651"/>
              <a:gd name="connsiteX2" fmla="*/ 88491 w 2005781"/>
              <a:gd name="connsiteY2" fmla="*/ 766916 h 899651"/>
              <a:gd name="connsiteX3" fmla="*/ 132736 w 2005781"/>
              <a:gd name="connsiteY3" fmla="*/ 737419 h 899651"/>
              <a:gd name="connsiteX4" fmla="*/ 162233 w 2005781"/>
              <a:gd name="connsiteY4" fmla="*/ 693174 h 899651"/>
              <a:gd name="connsiteX5" fmla="*/ 221226 w 2005781"/>
              <a:gd name="connsiteY5" fmla="*/ 678426 h 899651"/>
              <a:gd name="connsiteX6" fmla="*/ 265471 w 2005781"/>
              <a:gd name="connsiteY6" fmla="*/ 648929 h 899651"/>
              <a:gd name="connsiteX7" fmla="*/ 324465 w 2005781"/>
              <a:gd name="connsiteY7" fmla="*/ 560439 h 899651"/>
              <a:gd name="connsiteX8" fmla="*/ 368710 w 2005781"/>
              <a:gd name="connsiteY8" fmla="*/ 530942 h 899651"/>
              <a:gd name="connsiteX9" fmla="*/ 457200 w 2005781"/>
              <a:gd name="connsiteY9" fmla="*/ 501445 h 899651"/>
              <a:gd name="connsiteX10" fmla="*/ 501446 w 2005781"/>
              <a:gd name="connsiteY10" fmla="*/ 486697 h 899651"/>
              <a:gd name="connsiteX11" fmla="*/ 648929 w 2005781"/>
              <a:gd name="connsiteY11" fmla="*/ 457200 h 899651"/>
              <a:gd name="connsiteX12" fmla="*/ 693175 w 2005781"/>
              <a:gd name="connsiteY12" fmla="*/ 427703 h 899651"/>
              <a:gd name="connsiteX13" fmla="*/ 781665 w 2005781"/>
              <a:gd name="connsiteY13" fmla="*/ 250722 h 899651"/>
              <a:gd name="connsiteX14" fmla="*/ 1150375 w 2005781"/>
              <a:gd name="connsiteY14" fmla="*/ 206477 h 899651"/>
              <a:gd name="connsiteX15" fmla="*/ 1194620 w 2005781"/>
              <a:gd name="connsiteY15" fmla="*/ 176981 h 899651"/>
              <a:gd name="connsiteX16" fmla="*/ 1563329 w 2005781"/>
              <a:gd name="connsiteY16" fmla="*/ 132735 h 899651"/>
              <a:gd name="connsiteX17" fmla="*/ 1843549 w 2005781"/>
              <a:gd name="connsiteY17" fmla="*/ 103239 h 899651"/>
              <a:gd name="connsiteX18" fmla="*/ 1887794 w 2005781"/>
              <a:gd name="connsiteY18" fmla="*/ 88490 h 899651"/>
              <a:gd name="connsiteX19" fmla="*/ 2005781 w 2005781"/>
              <a:gd name="connsiteY19" fmla="*/ 0 h 89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005781" h="899651">
                <a:moveTo>
                  <a:pt x="0" y="899651"/>
                </a:moveTo>
                <a:lnTo>
                  <a:pt x="58994" y="811161"/>
                </a:lnTo>
                <a:cubicBezTo>
                  <a:pt x="68826" y="796413"/>
                  <a:pt x="73743" y="776748"/>
                  <a:pt x="88491" y="766916"/>
                </a:cubicBezTo>
                <a:lnTo>
                  <a:pt x="132736" y="737419"/>
                </a:lnTo>
                <a:cubicBezTo>
                  <a:pt x="142568" y="722671"/>
                  <a:pt x="147485" y="703006"/>
                  <a:pt x="162233" y="693174"/>
                </a:cubicBezTo>
                <a:cubicBezTo>
                  <a:pt x="179098" y="681931"/>
                  <a:pt x="202595" y="686411"/>
                  <a:pt x="221226" y="678426"/>
                </a:cubicBezTo>
                <a:cubicBezTo>
                  <a:pt x="237518" y="671444"/>
                  <a:pt x="250723" y="658761"/>
                  <a:pt x="265471" y="648929"/>
                </a:cubicBezTo>
                <a:cubicBezTo>
                  <a:pt x="285136" y="619432"/>
                  <a:pt x="294968" y="580104"/>
                  <a:pt x="324465" y="560439"/>
                </a:cubicBezTo>
                <a:cubicBezTo>
                  <a:pt x="339213" y="550607"/>
                  <a:pt x="352512" y="538141"/>
                  <a:pt x="368710" y="530942"/>
                </a:cubicBezTo>
                <a:cubicBezTo>
                  <a:pt x="397122" y="518314"/>
                  <a:pt x="427703" y="511277"/>
                  <a:pt x="457200" y="501445"/>
                </a:cubicBezTo>
                <a:cubicBezTo>
                  <a:pt x="471949" y="496529"/>
                  <a:pt x="486111" y="489253"/>
                  <a:pt x="501446" y="486697"/>
                </a:cubicBezTo>
                <a:cubicBezTo>
                  <a:pt x="609930" y="468616"/>
                  <a:pt x="560925" y="479201"/>
                  <a:pt x="648929" y="457200"/>
                </a:cubicBezTo>
                <a:cubicBezTo>
                  <a:pt x="663678" y="447368"/>
                  <a:pt x="683780" y="442734"/>
                  <a:pt x="693175" y="427703"/>
                </a:cubicBezTo>
                <a:cubicBezTo>
                  <a:pt x="717287" y="389124"/>
                  <a:pt x="724345" y="269828"/>
                  <a:pt x="781665" y="250722"/>
                </a:cubicBezTo>
                <a:cubicBezTo>
                  <a:pt x="958891" y="191648"/>
                  <a:pt x="839106" y="222860"/>
                  <a:pt x="1150375" y="206477"/>
                </a:cubicBezTo>
                <a:cubicBezTo>
                  <a:pt x="1165123" y="196645"/>
                  <a:pt x="1178423" y="184180"/>
                  <a:pt x="1194620" y="176981"/>
                </a:cubicBezTo>
                <a:cubicBezTo>
                  <a:pt x="1321590" y="120550"/>
                  <a:pt x="1403246" y="141161"/>
                  <a:pt x="1563329" y="132735"/>
                </a:cubicBezTo>
                <a:cubicBezTo>
                  <a:pt x="1691645" y="89965"/>
                  <a:pt x="1544898" y="134676"/>
                  <a:pt x="1843549" y="103239"/>
                </a:cubicBezTo>
                <a:cubicBezTo>
                  <a:pt x="1859010" y="101612"/>
                  <a:pt x="1874204" y="96040"/>
                  <a:pt x="1887794" y="88490"/>
                </a:cubicBezTo>
                <a:cubicBezTo>
                  <a:pt x="1962840" y="46798"/>
                  <a:pt x="1961028" y="44753"/>
                  <a:pt x="2005781" y="0"/>
                </a:cubicBezTo>
              </a:path>
            </a:pathLst>
          </a:custGeom>
          <a:ln w="349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30" name="29 Conector recto de flecha"/>
          <p:cNvCxnSpPr>
            <a:stCxn id="17" idx="0"/>
            <a:endCxn id="29" idx="14"/>
          </p:cNvCxnSpPr>
          <p:nvPr/>
        </p:nvCxnSpPr>
        <p:spPr>
          <a:xfrm flipV="1">
            <a:off x="1066570" y="5255966"/>
            <a:ext cx="843150" cy="685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stCxn id="16" idx="0"/>
            <a:endCxn id="19" idx="2"/>
          </p:cNvCxnSpPr>
          <p:nvPr/>
        </p:nvCxnSpPr>
        <p:spPr>
          <a:xfrm flipV="1">
            <a:off x="2672843" y="5080074"/>
            <a:ext cx="767295" cy="8670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>
            <a:stCxn id="18" idx="0"/>
            <a:endCxn id="19" idx="2"/>
          </p:cNvCxnSpPr>
          <p:nvPr/>
        </p:nvCxnSpPr>
        <p:spPr>
          <a:xfrm flipH="1" flipV="1">
            <a:off x="3440138" y="5080074"/>
            <a:ext cx="866274" cy="867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Rectángulo redondeado"/>
          <p:cNvSpPr/>
          <p:nvPr/>
        </p:nvSpPr>
        <p:spPr>
          <a:xfrm>
            <a:off x="5268035" y="5919859"/>
            <a:ext cx="2048857" cy="351267"/>
          </a:xfrm>
          <a:prstGeom prst="roundRect">
            <a:avLst/>
          </a:prstGeom>
          <a:solidFill>
            <a:schemeClr val="accent5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AGROINDUSTRIA</a:t>
            </a:r>
            <a:endParaRPr lang="es-PE" sz="1000" dirty="0">
              <a:solidFill>
                <a:schemeClr val="tx1"/>
              </a:solidFill>
            </a:endParaRPr>
          </a:p>
        </p:txBody>
      </p:sp>
      <p:cxnSp>
        <p:nvCxnSpPr>
          <p:cNvPr id="34" name="33 Conector recto de flecha"/>
          <p:cNvCxnSpPr>
            <a:stCxn id="33" idx="0"/>
            <a:endCxn id="19" idx="3"/>
          </p:cNvCxnSpPr>
          <p:nvPr/>
        </p:nvCxnSpPr>
        <p:spPr>
          <a:xfrm flipH="1" flipV="1">
            <a:off x="3676427" y="4934968"/>
            <a:ext cx="2616037" cy="9848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Rectángulo redondeado"/>
          <p:cNvSpPr/>
          <p:nvPr/>
        </p:nvSpPr>
        <p:spPr>
          <a:xfrm>
            <a:off x="9441123" y="2979749"/>
            <a:ext cx="2048857" cy="351267"/>
          </a:xfrm>
          <a:prstGeom prst="roundRect">
            <a:avLst/>
          </a:prstGeom>
          <a:solidFill>
            <a:schemeClr val="accent3">
              <a:lumMod val="40000"/>
              <a:lumOff val="60000"/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00" dirty="0" smtClean="0">
                <a:solidFill>
                  <a:schemeClr val="tx1"/>
                </a:solidFill>
              </a:rPr>
              <a:t>MANEJO DE PRADERAS</a:t>
            </a:r>
            <a:endParaRPr lang="es-PE" sz="1000" dirty="0">
              <a:solidFill>
                <a:schemeClr val="tx1"/>
              </a:solidFill>
            </a:endParaRPr>
          </a:p>
        </p:txBody>
      </p:sp>
      <p:cxnSp>
        <p:nvCxnSpPr>
          <p:cNvPr id="36" name="35 Conector recto de flecha"/>
          <p:cNvCxnSpPr>
            <a:stCxn id="35" idx="1"/>
          </p:cNvCxnSpPr>
          <p:nvPr/>
        </p:nvCxnSpPr>
        <p:spPr>
          <a:xfrm flipH="1">
            <a:off x="6523630" y="3155383"/>
            <a:ext cx="2917493" cy="4885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7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9" grpId="0" animBg="1"/>
      <p:bldP spid="33" grpId="0" animBg="1"/>
      <p:bldP spid="3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64552" y="0"/>
            <a:ext cx="1127448" cy="1222726"/>
          </a:xfrm>
          <a:prstGeom prst="rect">
            <a:avLst/>
          </a:prstGeom>
        </p:spPr>
      </p:pic>
      <p:pic>
        <p:nvPicPr>
          <p:cNvPr id="1026" name="Picture 2" descr="F:\APOLLO\SEMINARIO DE SIEMBRA Y COSECHA DE AGUA EN CUSCO\AFICHE TACNA 01-08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8662" y="309196"/>
            <a:ext cx="4477020" cy="6304964"/>
          </a:xfrm>
          <a:prstGeom prst="rect">
            <a:avLst/>
          </a:prstGeom>
          <a:noFill/>
        </p:spPr>
      </p:pic>
      <p:pic>
        <p:nvPicPr>
          <p:cNvPr id="1027" name="Picture 3" descr="F:\APOLLO\SEMINARIO DE SIEMBRA Y COSECHA DE AGUA EN CUSCO\SEMINARIO FINAL AFICHE.jpg"/>
          <p:cNvPicPr>
            <a:picLocks noChangeAspect="1" noChangeArrowheads="1"/>
          </p:cNvPicPr>
          <p:nvPr/>
        </p:nvPicPr>
        <p:blipFill>
          <a:blip r:embed="rId4"/>
          <a:srcRect l="49038"/>
          <a:stretch>
            <a:fillRect/>
          </a:stretch>
        </p:blipFill>
        <p:spPr bwMode="auto">
          <a:xfrm>
            <a:off x="941773" y="246038"/>
            <a:ext cx="4543220" cy="6431280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28" y="183176"/>
            <a:ext cx="816745" cy="58247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F:\APOLLO\SEMINARIO DE SIEMBRA Y COSECHA DE AGUA EN CUSCO\EXPOSICIONES CONCLUSIONES.jpg"/>
          <p:cNvPicPr>
            <a:picLocks noChangeAspect="1" noChangeArrowheads="1"/>
          </p:cNvPicPr>
          <p:nvPr/>
        </p:nvPicPr>
        <p:blipFill>
          <a:blip r:embed="rId2" cstate="print"/>
          <a:srcRect t="16768"/>
          <a:stretch>
            <a:fillRect/>
          </a:stretch>
        </p:blipFill>
        <p:spPr bwMode="auto">
          <a:xfrm>
            <a:off x="2743201" y="0"/>
            <a:ext cx="6271260" cy="34798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3660" t="27813" r="33660" b="15000"/>
          <a:stretch>
            <a:fillRect/>
          </a:stretch>
        </p:blipFill>
        <p:spPr bwMode="auto">
          <a:xfrm>
            <a:off x="0" y="0"/>
            <a:ext cx="2834640" cy="278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AutoShape 4" descr="Resultado de imagen para fotos de seminario cusco siembra y cosecha de 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078" name="Picture 6" descr="http://img.inforegion.pe.s3.amazonaws.com/wp-content/uploads/2015/06/Seminario-sobre-Siembra-y-Cosecha-de-Agua-en-Cusco-1.-FOTO-IMA.jpg"/>
          <p:cNvPicPr>
            <a:picLocks noChangeAspect="1" noChangeArrowheads="1"/>
          </p:cNvPicPr>
          <p:nvPr/>
        </p:nvPicPr>
        <p:blipFill>
          <a:blip r:embed="rId4"/>
          <a:srcRect l="30642"/>
          <a:stretch>
            <a:fillRect/>
          </a:stretch>
        </p:blipFill>
        <p:spPr bwMode="auto">
          <a:xfrm>
            <a:off x="8580120" y="0"/>
            <a:ext cx="3611880" cy="2560320"/>
          </a:xfrm>
          <a:prstGeom prst="rect">
            <a:avLst/>
          </a:prstGeom>
          <a:noFill/>
        </p:spPr>
      </p:pic>
      <p:sp>
        <p:nvSpPr>
          <p:cNvPr id="3080" name="AutoShape 8" descr="Resultado de imagen para fotos de i seminario cusco siembra y cosecha de 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081" name="Picture 9" descr="F:\APOLLO\SEMINARIO DE SIEMBRA Y COSECHA DE AGUA EN CUSCO\VICEMINISTRO DE POLITICAS AGRARIA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0141" y="2407920"/>
            <a:ext cx="7261860" cy="4450080"/>
          </a:xfrm>
          <a:prstGeom prst="rect">
            <a:avLst/>
          </a:prstGeom>
          <a:noFill/>
        </p:spPr>
      </p:pic>
      <p:pic>
        <p:nvPicPr>
          <p:cNvPr id="3082" name="Picture 10" descr="F:\APOLLO\SEMINARIO DE SIEMBRA Y COSECHA DE AGUA EN CUSCO\FAO PER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1281" y="3977640"/>
            <a:ext cx="4320540" cy="2880360"/>
          </a:xfrm>
          <a:prstGeom prst="rect">
            <a:avLst/>
          </a:prstGeom>
          <a:noFill/>
        </p:spPr>
      </p:pic>
      <p:pic>
        <p:nvPicPr>
          <p:cNvPr id="3083" name="Picture 11" descr="F:\APOLLO\SEMINARIO DE SIEMBRA Y COSECHA DE AGUA EN CUSCO\EXPOSICIONES 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468880"/>
            <a:ext cx="6583680" cy="4389120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4846320" y="5657673"/>
            <a:ext cx="437388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b="1" dirty="0" smtClean="0"/>
              <a:t>GOBIERNO REGIONAL DE  CUSCO</a:t>
            </a:r>
          </a:p>
          <a:p>
            <a:pPr algn="ctr"/>
            <a:r>
              <a:rPr lang="es-PE" b="1" dirty="0" smtClean="0"/>
              <a:t>COMPROMETIDO CON EL PROGRAMA</a:t>
            </a:r>
          </a:p>
          <a:p>
            <a:pPr algn="ctr"/>
            <a:r>
              <a:rPr lang="es-PE" b="1" dirty="0" smtClean="0"/>
              <a:t>Mas de  500 asistentes al “ I Seminario Nacional de Siembra y Cosecha de Agua”</a:t>
            </a:r>
            <a:endParaRPr lang="es-PE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7349" y="0"/>
            <a:ext cx="764651" cy="826292"/>
          </a:xfrm>
          <a:prstGeom prst="rect">
            <a:avLst/>
          </a:prstGeom>
        </p:spPr>
      </p:pic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209624"/>
              </p:ext>
            </p:extLst>
          </p:nvPr>
        </p:nvGraphicFramePr>
        <p:xfrm>
          <a:off x="432957" y="1465120"/>
          <a:ext cx="7858991" cy="4862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ítulo 1"/>
          <p:cNvSpPr txBox="1">
            <a:spLocks/>
          </p:cNvSpPr>
          <p:nvPr/>
        </p:nvSpPr>
        <p:spPr>
          <a:xfrm>
            <a:off x="548640" y="22604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Problemática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054297958"/>
              </p:ext>
            </p:extLst>
          </p:nvPr>
        </p:nvGraphicFramePr>
        <p:xfrm>
          <a:off x="8893948" y="1634836"/>
          <a:ext cx="3298053" cy="4887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Flecha derecha 12"/>
          <p:cNvSpPr/>
          <p:nvPr/>
        </p:nvSpPr>
        <p:spPr>
          <a:xfrm>
            <a:off x="8404169" y="1861306"/>
            <a:ext cx="467591" cy="4264286"/>
          </a:xfrm>
          <a:prstGeom prst="rightArrow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3996192"/>
            <a:ext cx="1470035" cy="98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16" y="92555"/>
            <a:ext cx="685800" cy="58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54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-761999"/>
            <a:ext cx="594995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983549" y="5956916"/>
            <a:ext cx="11274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GORESAM-PEAM-EMAPA</a:t>
            </a:r>
            <a:endParaRPr lang="es-P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35332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611363"/>
            <a:ext cx="12123576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Programa de Inversión Pública</a:t>
            </a:r>
          </a:p>
          <a:p>
            <a:pPr algn="ctr"/>
            <a:r>
              <a:rPr lang="es-E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48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MEJORAMIENTO DE </a:t>
            </a:r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 DISPONIBILIDAD, ACCESO Y USO DE AGUA PARA LA AGRICULTURA FAMILIAR</a:t>
            </a:r>
          </a:p>
          <a:p>
            <a:pPr algn="ctr"/>
            <a:r>
              <a:rPr lang="es-E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 MICROCUENCAS ANDINAS Y DE SELVA ALTA</a:t>
            </a:r>
          </a:p>
          <a:p>
            <a:pPr algn="ctr"/>
            <a:endParaRPr lang="es-E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64552" y="0"/>
            <a:ext cx="1127448" cy="122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692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1207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7224" y="5257800"/>
            <a:ext cx="10877551" cy="1352550"/>
          </a:xfrm>
        </p:spPr>
        <p:txBody>
          <a:bodyPr>
            <a:normAutofit fontScale="90000"/>
          </a:bodyPr>
          <a:lstStyle/>
          <a:p>
            <a:pPr marL="895350" indent="-895350" algn="l"/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200" dirty="0"/>
              <a:t/>
            </a:r>
            <a:br>
              <a:rPr lang="es-ES" sz="2200" dirty="0"/>
            </a:br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200" dirty="0" smtClean="0"/>
              <a:t>2012 - 2021: Plan </a:t>
            </a:r>
            <a:r>
              <a:rPr lang="es-ES" sz="2200" dirty="0"/>
              <a:t>de Gestión de Riesgo y </a:t>
            </a:r>
            <a:r>
              <a:rPr lang="es-ES" sz="2200" dirty="0" smtClean="0"/>
              <a:t>Adaptación al </a:t>
            </a:r>
            <a:r>
              <a:rPr lang="es-ES" sz="2200" dirty="0"/>
              <a:t>Cambio Climático en el Sector Agrario- </a:t>
            </a:r>
            <a:r>
              <a:rPr lang="es-ES" sz="2200" dirty="0" smtClean="0"/>
              <a:t>PLANGRACC-A  </a:t>
            </a:r>
            <a:br>
              <a:rPr lang="es-ES" sz="2200" dirty="0" smtClean="0"/>
            </a:br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PE" dirty="0"/>
              <a:t/>
            </a:r>
            <a:br>
              <a:rPr lang="es-PE" dirty="0"/>
            </a:br>
            <a:endParaRPr lang="es-P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413320"/>
            <a:ext cx="10001249" cy="303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12" y="101109"/>
            <a:ext cx="816745" cy="5824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26539" y="79453"/>
            <a:ext cx="764651" cy="82629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05321" y="79453"/>
            <a:ext cx="7315200" cy="33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IMPACTOS DE VARIABILIDAD CLIMATICA EN EL SECTOR</a:t>
            </a:r>
            <a:endParaRPr lang="es-MX" b="1" dirty="0"/>
          </a:p>
        </p:txBody>
      </p:sp>
      <p:sp>
        <p:nvSpPr>
          <p:cNvPr id="4" name="Elipse 3"/>
          <p:cNvSpPr/>
          <p:nvPr/>
        </p:nvSpPr>
        <p:spPr>
          <a:xfrm>
            <a:off x="5667374" y="1926454"/>
            <a:ext cx="914400" cy="4705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b="1" dirty="0"/>
          </a:p>
        </p:txBody>
      </p:sp>
      <p:sp>
        <p:nvSpPr>
          <p:cNvPr id="9" name="Elipse 8"/>
          <p:cNvSpPr/>
          <p:nvPr/>
        </p:nvSpPr>
        <p:spPr>
          <a:xfrm>
            <a:off x="9406353" y="1926453"/>
            <a:ext cx="914400" cy="4705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136143265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551336"/>
              </p:ext>
            </p:extLst>
          </p:nvPr>
        </p:nvGraphicFramePr>
        <p:xfrm>
          <a:off x="1101499" y="1440182"/>
          <a:ext cx="9954491" cy="4319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1101499" y="22604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Alcances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21208"/>
            <a:ext cx="985420" cy="90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0454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65691" y="293659"/>
            <a:ext cx="9787829" cy="8881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s-PE" sz="3200" b="1" dirty="0">
              <a:solidFill>
                <a:srgbClr val="00B05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57" y="194867"/>
            <a:ext cx="764651" cy="826292"/>
          </a:xfrm>
          <a:prstGeom prst="rect">
            <a:avLst/>
          </a:prstGeom>
        </p:spPr>
      </p:pic>
      <p:sp>
        <p:nvSpPr>
          <p:cNvPr id="16" name="Título 1"/>
          <p:cNvSpPr txBox="1">
            <a:spLocks/>
          </p:cNvSpPr>
          <p:nvPr/>
        </p:nvSpPr>
        <p:spPr>
          <a:xfrm>
            <a:off x="1101499" y="210802"/>
            <a:ext cx="9787829" cy="69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s-PE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Cobertura Territorial</a:t>
            </a:r>
            <a:endParaRPr lang="es-PE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7" name="Conector recto 16"/>
          <p:cNvCxnSpPr/>
          <p:nvPr/>
        </p:nvCxnSpPr>
        <p:spPr>
          <a:xfrm>
            <a:off x="1112385" y="989986"/>
            <a:ext cx="10045473" cy="0"/>
          </a:xfrm>
          <a:prstGeom prst="line">
            <a:avLst/>
          </a:prstGeom>
          <a:ln w="57150">
            <a:solidFill>
              <a:srgbClr val="97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arcador de contenido 2"/>
          <p:cNvSpPr>
            <a:spLocks noGrp="1"/>
          </p:cNvSpPr>
          <p:nvPr>
            <p:ph idx="1"/>
          </p:nvPr>
        </p:nvSpPr>
        <p:spPr>
          <a:xfrm>
            <a:off x="6306571" y="1181244"/>
            <a:ext cx="5056909" cy="5524355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373062" indent="-285750"/>
            <a:endParaRPr lang="es-PE" sz="1800" dirty="0"/>
          </a:p>
          <a:p>
            <a:pPr marL="848550" lvl="2" indent="-285750"/>
            <a:r>
              <a:rPr lang="es-PE" sz="1800" dirty="0"/>
              <a:t>El grado de interés y motivación que tengan las </a:t>
            </a:r>
            <a:r>
              <a:rPr lang="es-PE" sz="1800" dirty="0" smtClean="0"/>
              <a:t>familias.</a:t>
            </a:r>
          </a:p>
          <a:p>
            <a:pPr marL="848550" lvl="2" indent="-285750"/>
            <a:r>
              <a:rPr lang="es-PE" sz="1800" dirty="0" smtClean="0"/>
              <a:t>La </a:t>
            </a:r>
            <a:r>
              <a:rPr lang="es-PE" sz="1800" dirty="0"/>
              <a:t>receptividad en adoptar </a:t>
            </a:r>
            <a:r>
              <a:rPr lang="es-PE" sz="1800" dirty="0" smtClean="0"/>
              <a:t>innovaciones.</a:t>
            </a:r>
          </a:p>
          <a:p>
            <a:pPr marL="848550" lvl="2" indent="-285750"/>
            <a:r>
              <a:rPr lang="es-PE" sz="1800" dirty="0" smtClean="0"/>
              <a:t>El </a:t>
            </a:r>
            <a:r>
              <a:rPr lang="es-PE" sz="1800" dirty="0"/>
              <a:t>grado de cohesión y </a:t>
            </a:r>
            <a:r>
              <a:rPr lang="es-PE" sz="1800" dirty="0" smtClean="0"/>
              <a:t>organización.</a:t>
            </a:r>
          </a:p>
          <a:p>
            <a:pPr marL="848550" lvl="2" indent="-285750"/>
            <a:r>
              <a:rPr lang="es-PE" sz="1800" dirty="0" smtClean="0"/>
              <a:t>Conflictividad </a:t>
            </a:r>
            <a:r>
              <a:rPr lang="es-PE" sz="1800" dirty="0"/>
              <a:t>de la </a:t>
            </a:r>
            <a:r>
              <a:rPr lang="es-PE" sz="1800" dirty="0" smtClean="0"/>
              <a:t>zona (inexistente)</a:t>
            </a:r>
          </a:p>
          <a:p>
            <a:pPr marL="848550" lvl="2" indent="-285750"/>
            <a:r>
              <a:rPr lang="es-PE" sz="1800" dirty="0" smtClean="0"/>
              <a:t>Grado </a:t>
            </a:r>
            <a:r>
              <a:rPr lang="es-PE" sz="1800" dirty="0"/>
              <a:t>de deterioro y degradación de los recursos naturales y de la infraestructura productiva en la </a:t>
            </a:r>
            <a:r>
              <a:rPr lang="es-PE" sz="1800" dirty="0" smtClean="0"/>
              <a:t>zona.</a:t>
            </a:r>
          </a:p>
          <a:p>
            <a:pPr marL="848550" lvl="2" indent="-285750"/>
            <a:r>
              <a:rPr lang="es-PE" sz="1800" dirty="0" smtClean="0"/>
              <a:t>Importancia </a:t>
            </a:r>
            <a:r>
              <a:rPr lang="es-PE" sz="1800" dirty="0"/>
              <a:t>y potencial de recarga hídrica y/o de cosecha de agua que tenga el espacio </a:t>
            </a:r>
            <a:r>
              <a:rPr lang="es-PE" sz="1800" dirty="0" smtClean="0"/>
              <a:t>territorial.</a:t>
            </a:r>
          </a:p>
          <a:p>
            <a:pPr marL="848550" lvl="2" indent="-285750"/>
            <a:r>
              <a:rPr lang="es-PE" sz="1800" dirty="0" smtClean="0"/>
              <a:t>Importancia </a:t>
            </a:r>
            <a:r>
              <a:rPr lang="es-PE" sz="1800" dirty="0"/>
              <a:t>y el potencial agro-productivo (agrícola y/o pecuario) del espacio </a:t>
            </a:r>
            <a:r>
              <a:rPr lang="es-PE" sz="1800" dirty="0" smtClean="0"/>
              <a:t>territorial.</a:t>
            </a:r>
          </a:p>
          <a:p>
            <a:pPr marL="848550" lvl="2" indent="-285750"/>
            <a:r>
              <a:rPr lang="es-PE" sz="1800" dirty="0" smtClean="0"/>
              <a:t>Interés </a:t>
            </a:r>
            <a:r>
              <a:rPr lang="es-PE" sz="1800" dirty="0"/>
              <a:t>y compromiso de los líderes locales, autoridades y funcionarios del gobierno local y/o del gobierno regional.</a:t>
            </a:r>
          </a:p>
          <a:p>
            <a:endParaRPr lang="es-PE" sz="1800" dirty="0"/>
          </a:p>
          <a:p>
            <a:endParaRPr lang="es-PE" sz="1800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36932863"/>
              </p:ext>
            </p:extLst>
          </p:nvPr>
        </p:nvGraphicFramePr>
        <p:xfrm>
          <a:off x="287478" y="1868846"/>
          <a:ext cx="5732319" cy="334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Abrir llave 4"/>
          <p:cNvSpPr/>
          <p:nvPr/>
        </p:nvSpPr>
        <p:spPr>
          <a:xfrm>
            <a:off x="5904473" y="1021158"/>
            <a:ext cx="230648" cy="568444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598"/>
            <a:ext cx="1037307" cy="88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837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/>
              <a:t>Liderazgo  de   los agentes locales</a:t>
            </a:r>
          </a:p>
          <a:p>
            <a:r>
              <a:rPr lang="es-PE" dirty="0" smtClean="0"/>
              <a:t>Conflicto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1820640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Grp="1"/>
          </p:cNvSpPr>
          <p:nvPr>
            <p:ph idx="1"/>
          </p:nvPr>
        </p:nvSpPr>
        <p:spPr>
          <a:xfrm>
            <a:off x="4323424" y="552638"/>
            <a:ext cx="69245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s-ES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Programa de Inversión Pública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722921" y="1384811"/>
            <a:ext cx="6374166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s-E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MEJORAMIENTO DE LA DISPONIBILIDAD, ACCESO Y USO DE AGUA PARA LA AGRICULTURA FAMILIAR</a:t>
            </a:r>
          </a:p>
          <a:p>
            <a:pPr marL="0" indent="0" algn="ctr">
              <a:buNone/>
            </a:pPr>
            <a:r>
              <a:rPr lang="es-ES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EN MICROCUENCAS ANDINAS Y DE SELVA ALTA</a:t>
            </a:r>
          </a:p>
          <a:p>
            <a:pPr marL="0" indent="0" algn="ctr">
              <a:buNone/>
            </a:pPr>
            <a:r>
              <a:rPr lang="es-ES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(Propuesta a nivel PERFIL)</a:t>
            </a:r>
            <a:endParaRPr lang="es-PE" sz="2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7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05" y="814247"/>
            <a:ext cx="3994952" cy="432592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717872" y="5355129"/>
            <a:ext cx="3684233" cy="106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PE" sz="2400" b="1" dirty="0" smtClean="0"/>
              <a:t>Ing. Carolina Israel</a:t>
            </a:r>
          </a:p>
          <a:p>
            <a:pPr>
              <a:lnSpc>
                <a:spcPct val="150000"/>
              </a:lnSpc>
            </a:pPr>
            <a:r>
              <a:rPr lang="es-PE" b="1" dirty="0" smtClean="0"/>
              <a:t>cisrael@agrorural.gob.pe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6614759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13471</TotalTime>
  <Words>2050</Words>
  <Application>Microsoft Office PowerPoint</Application>
  <PresentationFormat>Panorámica</PresentationFormat>
  <Paragraphs>345</Paragraphs>
  <Slides>41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5" baseType="lpstr"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    2012 - 2021: Plan de Gestión de Riesgo y Adaptación al Cambio Climático en el Sector Agrario- PLANGRACC-A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Priorización de los ámbitos</vt:lpstr>
      <vt:lpstr>POBLACIÓN BENEFICIARIA</vt:lpstr>
      <vt:lpstr>Presentación de PowerPoint</vt:lpstr>
      <vt:lpstr>ANÁLISIS TÉCNICO DE LOS COMPONENTES</vt:lpstr>
      <vt:lpstr>ANÁLISIS TÉCNICO DE LOS COMPONENTES</vt:lpstr>
      <vt:lpstr>ANÁLISIS TÉCNICO DE LOS COMPONENTES</vt:lpstr>
      <vt:lpstr>ANÁLISIS TÉCNICO DE LOS COMPONENTES</vt:lpstr>
      <vt:lpstr>ANÁLISIS TÉCNICO DE LOS COMPONENTES</vt:lpstr>
      <vt:lpstr>ANÁLISIS TÉCNICO DE LOS COMPONENTES</vt:lpstr>
      <vt:lpstr>ESTUDIOS DE PREINVERSION DE COMPONENTES</vt:lpstr>
      <vt:lpstr>PRESUPUESTO</vt:lpstr>
      <vt:lpstr>EVALUACIÓN DE BENEFICIOS</vt:lpstr>
      <vt:lpstr>RESULTADO DE EVALUACIÓN A PRECIOS SOCIALES</vt:lpstr>
      <vt:lpstr>Presentación de PowerPoint</vt:lpstr>
      <vt:lpstr> Ámbitos de intervención </vt:lpstr>
      <vt:lpstr>Presentación de PowerPoint</vt:lpstr>
      <vt:lpstr>  Iniciativa del Programa</vt:lpstr>
      <vt:lpstr>Presentación de PowerPoint</vt:lpstr>
      <vt:lpstr>Presentación de PowerPoint</vt:lpstr>
      <vt:lpstr>Presentación de PowerPoint</vt:lpstr>
      <vt:lpstr>Presentación de PowerPoint</vt:lpstr>
      <vt:lpstr>Enfoque de Desarrollo Territorial para la  Implementación de la ENAF: Múltiples actores para un objetivo común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Alarcon Tello</dc:creator>
  <cp:lastModifiedBy>USER</cp:lastModifiedBy>
  <cp:revision>139</cp:revision>
  <cp:lastPrinted>2016-07-07T14:17:37Z</cp:lastPrinted>
  <dcterms:created xsi:type="dcterms:W3CDTF">2016-04-14T16:36:34Z</dcterms:created>
  <dcterms:modified xsi:type="dcterms:W3CDTF">2017-03-09T21:24:03Z</dcterms:modified>
</cp:coreProperties>
</file>