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 id="2147483733" r:id="rId2"/>
    <p:sldMasterId id="2147483837" r:id="rId3"/>
  </p:sldMasterIdLst>
  <p:notesMasterIdLst>
    <p:notesMasterId r:id="rId17"/>
  </p:notesMasterIdLst>
  <p:handoutMasterIdLst>
    <p:handoutMasterId r:id="rId18"/>
  </p:handoutMasterIdLst>
  <p:sldIdLst>
    <p:sldId id="848" r:id="rId4"/>
    <p:sldId id="849" r:id="rId5"/>
    <p:sldId id="884" r:id="rId6"/>
    <p:sldId id="879" r:id="rId7"/>
    <p:sldId id="888" r:id="rId8"/>
    <p:sldId id="887" r:id="rId9"/>
    <p:sldId id="881" r:id="rId10"/>
    <p:sldId id="837" r:id="rId11"/>
    <p:sldId id="833" r:id="rId12"/>
    <p:sldId id="862" r:id="rId13"/>
    <p:sldId id="863" r:id="rId14"/>
    <p:sldId id="876" r:id="rId15"/>
    <p:sldId id="859" r:id="rId16"/>
  </p:sldIdLst>
  <p:sldSz cx="9144000" cy="6858000" type="letter"/>
  <p:notesSz cx="6858000" cy="9144000"/>
  <p:defaultTextStyle>
    <a:defPPr>
      <a:defRPr lang="en-US"/>
    </a:defPPr>
    <a:lvl1pPr algn="l" rtl="0" fontAlgn="base">
      <a:spcBef>
        <a:spcPct val="0"/>
      </a:spcBef>
      <a:spcAft>
        <a:spcPct val="0"/>
      </a:spcAft>
      <a:defRPr sz="2400" kern="1200">
        <a:solidFill>
          <a:schemeClr val="tx1"/>
        </a:solidFill>
        <a:latin typeface="Zapf Dingbats" charset="2"/>
        <a:ea typeface="+mn-ea"/>
        <a:cs typeface="Arial" pitchFamily="34" charset="0"/>
      </a:defRPr>
    </a:lvl1pPr>
    <a:lvl2pPr marL="457200" algn="l" rtl="0" fontAlgn="base">
      <a:spcBef>
        <a:spcPct val="0"/>
      </a:spcBef>
      <a:spcAft>
        <a:spcPct val="0"/>
      </a:spcAft>
      <a:defRPr sz="2400" kern="1200">
        <a:solidFill>
          <a:schemeClr val="tx1"/>
        </a:solidFill>
        <a:latin typeface="Zapf Dingbats" charset="2"/>
        <a:ea typeface="+mn-ea"/>
        <a:cs typeface="Arial" pitchFamily="34" charset="0"/>
      </a:defRPr>
    </a:lvl2pPr>
    <a:lvl3pPr marL="914400" algn="l" rtl="0" fontAlgn="base">
      <a:spcBef>
        <a:spcPct val="0"/>
      </a:spcBef>
      <a:spcAft>
        <a:spcPct val="0"/>
      </a:spcAft>
      <a:defRPr sz="2400" kern="1200">
        <a:solidFill>
          <a:schemeClr val="tx1"/>
        </a:solidFill>
        <a:latin typeface="Zapf Dingbats" charset="2"/>
        <a:ea typeface="+mn-ea"/>
        <a:cs typeface="Arial" pitchFamily="34" charset="0"/>
      </a:defRPr>
    </a:lvl3pPr>
    <a:lvl4pPr marL="1371600" algn="l" rtl="0" fontAlgn="base">
      <a:spcBef>
        <a:spcPct val="0"/>
      </a:spcBef>
      <a:spcAft>
        <a:spcPct val="0"/>
      </a:spcAft>
      <a:defRPr sz="2400" kern="1200">
        <a:solidFill>
          <a:schemeClr val="tx1"/>
        </a:solidFill>
        <a:latin typeface="Zapf Dingbats" charset="2"/>
        <a:ea typeface="+mn-ea"/>
        <a:cs typeface="Arial" pitchFamily="34" charset="0"/>
      </a:defRPr>
    </a:lvl4pPr>
    <a:lvl5pPr marL="1828800" algn="l" rtl="0" fontAlgn="base">
      <a:spcBef>
        <a:spcPct val="0"/>
      </a:spcBef>
      <a:spcAft>
        <a:spcPct val="0"/>
      </a:spcAft>
      <a:defRPr sz="2400" kern="1200">
        <a:solidFill>
          <a:schemeClr val="tx1"/>
        </a:solidFill>
        <a:latin typeface="Zapf Dingbats" charset="2"/>
        <a:ea typeface="+mn-ea"/>
        <a:cs typeface="Arial" pitchFamily="34" charset="0"/>
      </a:defRPr>
    </a:lvl5pPr>
    <a:lvl6pPr marL="2286000" algn="l" defTabSz="914400" rtl="0" eaLnBrk="1" latinLnBrk="0" hangingPunct="1">
      <a:defRPr sz="2400" kern="1200">
        <a:solidFill>
          <a:schemeClr val="tx1"/>
        </a:solidFill>
        <a:latin typeface="Zapf Dingbats" charset="2"/>
        <a:ea typeface="+mn-ea"/>
        <a:cs typeface="Arial" pitchFamily="34" charset="0"/>
      </a:defRPr>
    </a:lvl6pPr>
    <a:lvl7pPr marL="2743200" algn="l" defTabSz="914400" rtl="0" eaLnBrk="1" latinLnBrk="0" hangingPunct="1">
      <a:defRPr sz="2400" kern="1200">
        <a:solidFill>
          <a:schemeClr val="tx1"/>
        </a:solidFill>
        <a:latin typeface="Zapf Dingbats" charset="2"/>
        <a:ea typeface="+mn-ea"/>
        <a:cs typeface="Arial" pitchFamily="34" charset="0"/>
      </a:defRPr>
    </a:lvl7pPr>
    <a:lvl8pPr marL="3200400" algn="l" defTabSz="914400" rtl="0" eaLnBrk="1" latinLnBrk="0" hangingPunct="1">
      <a:defRPr sz="2400" kern="1200">
        <a:solidFill>
          <a:schemeClr val="tx1"/>
        </a:solidFill>
        <a:latin typeface="Zapf Dingbats" charset="2"/>
        <a:ea typeface="+mn-ea"/>
        <a:cs typeface="Arial" pitchFamily="34" charset="0"/>
      </a:defRPr>
    </a:lvl8pPr>
    <a:lvl9pPr marL="3657600" algn="l" defTabSz="914400" rtl="0" eaLnBrk="1" latinLnBrk="0" hangingPunct="1">
      <a:defRPr sz="2400" kern="1200">
        <a:solidFill>
          <a:schemeClr val="tx1"/>
        </a:solidFill>
        <a:latin typeface="Zapf Dingbats" charset="2"/>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uevara, Ing. Magaly" initials="GIM"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CC"/>
    <a:srgbClr val="CCFF66"/>
    <a:srgbClr val="FFFF99"/>
    <a:srgbClr val="FF6600"/>
    <a:srgbClr val="66FF66"/>
    <a:srgbClr val="99FF33"/>
    <a:srgbClr val="A7DBAC"/>
    <a:srgbClr val="FF9900"/>
    <a:srgbClr val="CBE78B"/>
    <a:srgbClr val="C3EE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929F9F4-4A8F-4326-A1B4-22849713DDAB}" styleName="Estilo oscuro 1 - Énfasis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Estilo oscuro 1 - Énfasis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Estilo oscuro 1 - Énfasis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113A9D2-9D6B-4929-AA2D-F23B5EE8CBE7}" styleName="Estilo temático 2 - Énfasis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269D01E-BC32-4049-B463-5C60D7B0CCD2}" styleName="Estilo temático 2 - Énfasis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389" autoAdjust="0"/>
    <p:restoredTop sz="91582" autoAdjust="0"/>
  </p:normalViewPr>
  <p:slideViewPr>
    <p:cSldViewPr snapToGrid="0">
      <p:cViewPr varScale="1">
        <p:scale>
          <a:sx n="81" d="100"/>
          <a:sy n="81" d="100"/>
        </p:scale>
        <p:origin x="106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75" d="100"/>
          <a:sy n="75" d="100"/>
        </p:scale>
        <p:origin x="-702" y="90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7330"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0" hangingPunct="0">
              <a:defRPr sz="1200">
                <a:latin typeface="Times" pitchFamily="18" charset="0"/>
                <a:cs typeface="+mn-cs"/>
              </a:defRPr>
            </a:lvl1pPr>
          </a:lstStyle>
          <a:p>
            <a:pPr>
              <a:defRPr/>
            </a:pPr>
            <a:endParaRPr lang="es-ES"/>
          </a:p>
        </p:txBody>
      </p:sp>
      <p:sp>
        <p:nvSpPr>
          <p:cNvPr id="227331" name="Rectangle 3"/>
          <p:cNvSpPr>
            <a:spLocks noGrp="1" noChangeArrowheads="1"/>
          </p:cNvSpPr>
          <p:nvPr>
            <p:ph type="dt" sz="quarter"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0" hangingPunct="0">
              <a:defRPr sz="1200">
                <a:latin typeface="Times" pitchFamily="18" charset="0"/>
                <a:cs typeface="+mn-cs"/>
              </a:defRPr>
            </a:lvl1pPr>
          </a:lstStyle>
          <a:p>
            <a:pPr>
              <a:defRPr/>
            </a:pPr>
            <a:endParaRPr lang="es-ES"/>
          </a:p>
        </p:txBody>
      </p:sp>
      <p:sp>
        <p:nvSpPr>
          <p:cNvPr id="227332" name="Rectangle 4"/>
          <p:cNvSpPr>
            <a:spLocks noGrp="1" noChangeArrowheads="1"/>
          </p:cNvSpPr>
          <p:nvPr>
            <p:ph type="ftr" sz="quarter" idx="2"/>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eaLnBrk="0" hangingPunct="0">
              <a:defRPr sz="1200">
                <a:latin typeface="Times" pitchFamily="18" charset="0"/>
                <a:cs typeface="+mn-cs"/>
              </a:defRPr>
            </a:lvl1pPr>
          </a:lstStyle>
          <a:p>
            <a:pPr>
              <a:defRPr/>
            </a:pPr>
            <a:endParaRPr lang="es-ES"/>
          </a:p>
        </p:txBody>
      </p:sp>
      <p:sp>
        <p:nvSpPr>
          <p:cNvPr id="227333" name="Rectangle 5"/>
          <p:cNvSpPr>
            <a:spLocks noGrp="1" noChangeArrowheads="1"/>
          </p:cNvSpPr>
          <p:nvPr>
            <p:ph type="sldNum" sz="quarter" idx="3"/>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0" hangingPunct="0">
              <a:defRPr sz="1200">
                <a:latin typeface="Times" pitchFamily="18" charset="0"/>
                <a:cs typeface="+mn-cs"/>
              </a:defRPr>
            </a:lvl1pPr>
          </a:lstStyle>
          <a:p>
            <a:pPr>
              <a:defRPr/>
            </a:pPr>
            <a:fld id="{3FD70A3D-203F-4E45-AACA-4C8944F45C63}" type="slidenum">
              <a:rPr lang="es-ES"/>
              <a:pPr>
                <a:defRPr/>
              </a:pPr>
              <a:t>‹Nº›</a:t>
            </a:fld>
            <a:endParaRPr lang="es-ES"/>
          </a:p>
        </p:txBody>
      </p:sp>
    </p:spTree>
    <p:extLst>
      <p:ext uri="{BB962C8B-B14F-4D97-AF65-F5344CB8AC3E}">
        <p14:creationId xmlns:p14="http://schemas.microsoft.com/office/powerpoint/2010/main" val="8543426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0" hangingPunct="0">
              <a:defRPr sz="1200">
                <a:latin typeface="Times" pitchFamily="18" charset="0"/>
                <a:cs typeface="+mn-cs"/>
              </a:defRPr>
            </a:lvl1pPr>
          </a:lstStyle>
          <a:p>
            <a:pPr>
              <a:defRPr/>
            </a:pPr>
            <a:endParaRPr lang="en-US"/>
          </a:p>
        </p:txBody>
      </p:sp>
      <p:sp>
        <p:nvSpPr>
          <p:cNvPr id="8195" name="Rectangle 3"/>
          <p:cNvSpPr>
            <a:spLocks noGrp="1" noChangeArrowheads="1"/>
          </p:cNvSpPr>
          <p:nvPr>
            <p:ph type="dt" idx="1"/>
          </p:nvPr>
        </p:nvSpPr>
        <p:spPr bwMode="auto">
          <a:xfrm>
            <a:off x="388620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0" hangingPunct="0">
              <a:defRPr sz="1200">
                <a:latin typeface="Times" pitchFamily="18" charset="0"/>
                <a:cs typeface="+mn-cs"/>
              </a:defRPr>
            </a:lvl1pPr>
          </a:lstStyle>
          <a:p>
            <a:pPr>
              <a:defRPr/>
            </a:pPr>
            <a:endParaRPr lang="en-US"/>
          </a:p>
        </p:txBody>
      </p:sp>
      <p:sp>
        <p:nvSpPr>
          <p:cNvPr id="686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7" name="Rectangle 5"/>
          <p:cNvSpPr>
            <a:spLocks noGrp="1" noChangeArrowheads="1"/>
          </p:cNvSpPr>
          <p:nvPr>
            <p:ph type="body" sz="quarter" idx="3"/>
          </p:nvPr>
        </p:nvSpPr>
        <p:spPr bwMode="auto">
          <a:xfrm>
            <a:off x="914400" y="4343400"/>
            <a:ext cx="50292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198" name="Rectangle 6"/>
          <p:cNvSpPr>
            <a:spLocks noGrp="1" noChangeArrowheads="1"/>
          </p:cNvSpPr>
          <p:nvPr>
            <p:ph type="ftr" sz="quarter" idx="4"/>
          </p:nvPr>
        </p:nvSpPr>
        <p:spPr bwMode="auto">
          <a:xfrm>
            <a:off x="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eaLnBrk="0" hangingPunct="0">
              <a:defRPr sz="1200">
                <a:latin typeface="Times" pitchFamily="18" charset="0"/>
                <a:cs typeface="+mn-cs"/>
              </a:defRPr>
            </a:lvl1pPr>
          </a:lstStyle>
          <a:p>
            <a:pPr>
              <a:defRPr/>
            </a:pPr>
            <a:endParaRPr lang="en-US"/>
          </a:p>
        </p:txBody>
      </p:sp>
      <p:sp>
        <p:nvSpPr>
          <p:cNvPr id="8199" name="Rectangle 7"/>
          <p:cNvSpPr>
            <a:spLocks noGrp="1" noChangeArrowheads="1"/>
          </p:cNvSpPr>
          <p:nvPr>
            <p:ph type="sldNum" sz="quarter" idx="5"/>
          </p:nvPr>
        </p:nvSpPr>
        <p:spPr bwMode="auto">
          <a:xfrm>
            <a:off x="388620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0" hangingPunct="0">
              <a:defRPr sz="1200">
                <a:latin typeface="Times" pitchFamily="18" charset="0"/>
                <a:cs typeface="+mn-cs"/>
              </a:defRPr>
            </a:lvl1pPr>
          </a:lstStyle>
          <a:p>
            <a:pPr>
              <a:defRPr/>
            </a:pPr>
            <a:fld id="{D7638C05-80DE-4D09-9CED-A3D994DC8807}" type="slidenum">
              <a:rPr lang="en-US"/>
              <a:pPr>
                <a:defRPr/>
              </a:pPr>
              <a:t>‹Nº›</a:t>
            </a:fld>
            <a:endParaRPr lang="en-US"/>
          </a:p>
        </p:txBody>
      </p:sp>
    </p:spTree>
    <p:extLst>
      <p:ext uri="{BB962C8B-B14F-4D97-AF65-F5344CB8AC3E}">
        <p14:creationId xmlns:p14="http://schemas.microsoft.com/office/powerpoint/2010/main" val="222952457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PE" altLang="es-PE" baseline="0" dirty="0" smtClean="0"/>
              <a:t>En los siguientes minutos voy a dar información general sobre cual es el </a:t>
            </a:r>
            <a:r>
              <a:rPr lang="es-PE" altLang="es-PE" baseline="0" dirty="0" err="1" smtClean="0"/>
              <a:t>nuevor</a:t>
            </a:r>
            <a:r>
              <a:rPr lang="es-PE" altLang="es-PE" baseline="0" dirty="0" smtClean="0"/>
              <a:t> </a:t>
            </a:r>
            <a:r>
              <a:rPr lang="es-PE" altLang="es-PE" baseline="0" dirty="0" err="1" smtClean="0"/>
              <a:t>odenamiento</a:t>
            </a:r>
            <a:r>
              <a:rPr lang="es-PE" altLang="es-PE" baseline="0" dirty="0" smtClean="0"/>
              <a:t> </a:t>
            </a:r>
            <a:r>
              <a:rPr lang="es-PE" altLang="es-PE" baseline="0" dirty="0" err="1" smtClean="0"/>
              <a:t>juridico</a:t>
            </a:r>
            <a:r>
              <a:rPr lang="es-PE" altLang="es-PE" baseline="0" dirty="0" smtClean="0"/>
              <a:t>  referente a la calidad del agua para consumo humano, para luego </a:t>
            </a:r>
            <a:r>
              <a:rPr lang="es-PE" altLang="es-PE" baseline="0" dirty="0" err="1" smtClean="0"/>
              <a:t>enforcarme</a:t>
            </a:r>
            <a:r>
              <a:rPr lang="es-PE" altLang="es-PE" baseline="0" dirty="0" smtClean="0"/>
              <a:t> en el caso de Lima metropolitana</a:t>
            </a:r>
          </a:p>
          <a:p>
            <a:r>
              <a:rPr lang="es-PE" altLang="es-PE" baseline="0" dirty="0" smtClean="0"/>
              <a:t>En el año 2010 se </a:t>
            </a:r>
            <a:r>
              <a:rPr lang="es-PE" altLang="es-PE" baseline="0" dirty="0" err="1" smtClean="0"/>
              <a:t>aprobo</a:t>
            </a:r>
            <a:r>
              <a:rPr lang="es-PE" altLang="es-PE" baseline="0" dirty="0" smtClean="0"/>
              <a:t> el reglamento de la calidad del agua para consumo humano el cual deroga al reglamento del año 1946, en </a:t>
            </a:r>
            <a:r>
              <a:rPr lang="es-PE" altLang="es-PE" baseline="0" dirty="0" err="1" smtClean="0"/>
              <a:t>etse</a:t>
            </a:r>
            <a:r>
              <a:rPr lang="es-PE" altLang="es-PE" baseline="0" dirty="0" smtClean="0"/>
              <a:t> reglamento se establece limites </a:t>
            </a:r>
            <a:r>
              <a:rPr lang="es-PE" altLang="es-PE" baseline="0" dirty="0" err="1" smtClean="0"/>
              <a:t>maximos</a:t>
            </a:r>
            <a:r>
              <a:rPr lang="es-PE" altLang="es-PE" baseline="0" dirty="0" smtClean="0"/>
              <a:t> permisible </a:t>
            </a:r>
            <a:r>
              <a:rPr lang="es-PE" altLang="es-PE" baseline="0" dirty="0" err="1" smtClean="0"/>
              <a:t>spara</a:t>
            </a:r>
            <a:r>
              <a:rPr lang="es-PE" altLang="es-PE" baseline="0" dirty="0" smtClean="0"/>
              <a:t> 123 </a:t>
            </a:r>
            <a:r>
              <a:rPr lang="es-PE" altLang="es-PE" baseline="0" dirty="0" err="1" smtClean="0"/>
              <a:t>parametros</a:t>
            </a:r>
            <a:r>
              <a:rPr lang="es-PE" altLang="es-PE" baseline="0" dirty="0" smtClean="0"/>
              <a:t> , asimismo se establecen los roles y responsabilidades para la </a:t>
            </a:r>
            <a:r>
              <a:rPr lang="es-PE" altLang="es-PE" baseline="0" dirty="0" err="1" smtClean="0"/>
              <a:t>gestion</a:t>
            </a:r>
            <a:r>
              <a:rPr lang="es-PE" altLang="es-PE" baseline="0" dirty="0" smtClean="0"/>
              <a:t> de la calidad del agua para consumo humano la cual debe ser articulada  para lograr el cumplimiento del objetivo del reglamento el cual es proveer de agua inocua  la </a:t>
            </a:r>
            <a:r>
              <a:rPr lang="es-PE" altLang="es-PE" baseline="0" dirty="0" err="1" smtClean="0"/>
              <a:t>poblacion</a:t>
            </a:r>
            <a:r>
              <a:rPr lang="es-PE" altLang="es-PE" baseline="0" dirty="0" smtClean="0"/>
              <a:t> para prevenir riesgos a la salud </a:t>
            </a:r>
          </a:p>
        </p:txBody>
      </p:sp>
      <p:sp>
        <p:nvSpPr>
          <p:cNvPr id="26628"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E67C74BB-B3A6-4E9A-B7A5-2374C319FFA1}" type="slidenum">
              <a:rPr lang="es-PE" altLang="es-PE" smtClean="0">
                <a:cs typeface="Arial" pitchFamily="34" charset="0"/>
              </a:rPr>
              <a:pPr eaLnBrk="1" hangingPunct="1">
                <a:spcBef>
                  <a:spcPct val="0"/>
                </a:spcBef>
              </a:pPr>
              <a:t>1</a:t>
            </a:fld>
            <a:endParaRPr lang="es-PE" altLang="es-PE" smtClean="0">
              <a:cs typeface="Arial" pitchFamily="34" charset="0"/>
            </a:endParaRPr>
          </a:p>
        </p:txBody>
      </p:sp>
    </p:spTree>
    <p:extLst>
      <p:ext uri="{BB962C8B-B14F-4D97-AF65-F5344CB8AC3E}">
        <p14:creationId xmlns:p14="http://schemas.microsoft.com/office/powerpoint/2010/main" val="30739836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PE" dirty="0" smtClean="0"/>
              <a:t>Siguientes pasos luego de implementar esta herramienta para consolidar el proceso </a:t>
            </a:r>
            <a:r>
              <a:rPr lang="es-PE" dirty="0" err="1" smtClean="0"/>
              <a:t>delcarar</a:t>
            </a:r>
            <a:r>
              <a:rPr lang="es-PE" dirty="0" smtClean="0"/>
              <a:t> de </a:t>
            </a:r>
            <a:r>
              <a:rPr lang="es-PE" dirty="0" err="1" smtClean="0"/>
              <a:t>interes</a:t>
            </a:r>
            <a:r>
              <a:rPr lang="es-PE" dirty="0" smtClean="0"/>
              <a:t> nacional al calidad del agua para consumo humano y que se </a:t>
            </a:r>
            <a:r>
              <a:rPr lang="es-PE" dirty="0" err="1" smtClean="0"/>
              <a:t>acoga</a:t>
            </a:r>
            <a:r>
              <a:rPr lang="es-PE" dirty="0" smtClean="0"/>
              <a:t> en todos los instrumentos de planificación esto debemos concordarlo con vivienda sobre todo.</a:t>
            </a:r>
          </a:p>
          <a:p>
            <a:endParaRPr lang="es-PE" dirty="0" smtClean="0"/>
          </a:p>
          <a:p>
            <a:r>
              <a:rPr lang="es-PE" dirty="0" smtClean="0"/>
              <a:t>Fortalecer o crear laboratorios macro regionales,</a:t>
            </a:r>
            <a:r>
              <a:rPr lang="es-PE" baseline="0" dirty="0" smtClean="0"/>
              <a:t> para la vigilancia de la calidad del agua para consumo humano.</a:t>
            </a:r>
            <a:endParaRPr lang="es-PE" dirty="0" smtClean="0"/>
          </a:p>
          <a:p>
            <a:endParaRPr lang="es-PE" dirty="0"/>
          </a:p>
        </p:txBody>
      </p:sp>
      <p:sp>
        <p:nvSpPr>
          <p:cNvPr id="4" name="3 Marcador de número de diapositiva"/>
          <p:cNvSpPr>
            <a:spLocks noGrp="1"/>
          </p:cNvSpPr>
          <p:nvPr>
            <p:ph type="sldNum" sz="quarter" idx="10"/>
          </p:nvPr>
        </p:nvSpPr>
        <p:spPr/>
        <p:txBody>
          <a:bodyPr/>
          <a:lstStyle/>
          <a:p>
            <a:pPr>
              <a:defRPr/>
            </a:pPr>
            <a:fld id="{D7638C05-80DE-4D09-9CED-A3D994DC8807}" type="slidenum">
              <a:rPr lang="en-US" smtClean="0"/>
              <a:pPr>
                <a:defRPr/>
              </a:pPr>
              <a:t>12</a:t>
            </a:fld>
            <a:endParaRPr lang="en-US"/>
          </a:p>
        </p:txBody>
      </p:sp>
    </p:spTree>
    <p:extLst>
      <p:ext uri="{BB962C8B-B14F-4D97-AF65-F5344CB8AC3E}">
        <p14:creationId xmlns:p14="http://schemas.microsoft.com/office/powerpoint/2010/main" val="3006149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E5B4C210-02E1-4054-BA86-636C1DC83229}" type="slidenum">
              <a:rPr lang="es-ES" altLang="es-PE" smtClean="0">
                <a:latin typeface="Arial" pitchFamily="34" charset="0"/>
                <a:cs typeface="Arial" pitchFamily="34" charset="0"/>
              </a:rPr>
              <a:pPr eaLnBrk="1" hangingPunct="1">
                <a:spcBef>
                  <a:spcPct val="0"/>
                </a:spcBef>
              </a:pPr>
              <a:t>13</a:t>
            </a:fld>
            <a:endParaRPr lang="es-ES" altLang="es-PE" smtClean="0">
              <a:latin typeface="Arial" pitchFamily="34" charset="0"/>
              <a:cs typeface="Arial" pitchFamily="34" charset="0"/>
            </a:endParaRPr>
          </a:p>
        </p:txBody>
      </p:sp>
      <p:sp>
        <p:nvSpPr>
          <p:cNvPr id="460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s-PE" altLang="es-PE" sz="1400" dirty="0" smtClean="0"/>
              <a:t>Muchas Gracias por su gentil atención.</a:t>
            </a:r>
            <a:endParaRPr lang="es-ES" altLang="es-PE" sz="1400" dirty="0" smtClean="0"/>
          </a:p>
        </p:txBody>
      </p:sp>
    </p:spTree>
    <p:extLst>
      <p:ext uri="{BB962C8B-B14F-4D97-AF65-F5344CB8AC3E}">
        <p14:creationId xmlns:p14="http://schemas.microsoft.com/office/powerpoint/2010/main" val="87649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s-PE" dirty="0" smtClean="0"/>
              <a:t>Brevemente para</a:t>
            </a:r>
            <a:r>
              <a:rPr lang="es-PE" baseline="0" dirty="0" smtClean="0"/>
              <a:t> alinearnos acerca de cual es el rol del ministerio de salud y especialmente de DIGESA en el agua para consumo humano, partimos que es autoridad nacional técnico normativa su función es básicamente preventiva, a través de la elaboración de sus normas, acciones de </a:t>
            </a:r>
            <a:r>
              <a:rPr lang="es-PE" baseline="0" dirty="0" err="1" smtClean="0"/>
              <a:t>supervigilancia</a:t>
            </a:r>
            <a:r>
              <a:rPr lang="es-PE" baseline="0" dirty="0" smtClean="0"/>
              <a:t> y vigilancia y fiscalización sanitaria. Entre los temas a su cargo tenemos al agua para consumo, los residuos solidos en el ámbito de su competencia, juguetes, sustancias químicas, aire, suelos, se enfoca en la identificación de los factores de riesgo físico, químico, microbiológicos del entorno de la persona que pueden afectar su salud, no que ya dañaron su salud, en principio enfatizar eso hasta a la </a:t>
            </a:r>
            <a:r>
              <a:rPr lang="es-PE" baseline="0" dirty="0" err="1" smtClean="0"/>
              <a:t>fiscalia</a:t>
            </a:r>
            <a:r>
              <a:rPr lang="es-PE" baseline="0" dirty="0" smtClean="0"/>
              <a:t> se lo hemos tenido que decir una y otra vez.</a:t>
            </a:r>
          </a:p>
          <a:p>
            <a:pPr marL="0" marR="0" indent="0" algn="l" defTabSz="914400" rtl="0" eaLnBrk="0" fontAlgn="base" latinLnBrk="0" hangingPunct="0">
              <a:lnSpc>
                <a:spcPct val="100000"/>
              </a:lnSpc>
              <a:spcBef>
                <a:spcPct val="30000"/>
              </a:spcBef>
              <a:spcAft>
                <a:spcPct val="0"/>
              </a:spcAft>
              <a:buClrTx/>
              <a:buSzTx/>
              <a:buFontTx/>
              <a:buNone/>
              <a:tabLst/>
              <a:defRPr/>
            </a:pPr>
            <a:r>
              <a:rPr lang="es-PE" baseline="0" dirty="0" smtClean="0"/>
              <a:t>Con es e </a:t>
            </a:r>
            <a:r>
              <a:rPr lang="es-PE" baseline="0" dirty="0" err="1" smtClean="0"/>
              <a:t>preambulo</a:t>
            </a:r>
            <a:r>
              <a:rPr lang="es-PE" baseline="0" dirty="0" smtClean="0"/>
              <a:t> se </a:t>
            </a:r>
            <a:r>
              <a:rPr lang="es-PE" baseline="0" dirty="0" err="1" smtClean="0"/>
              <a:t>apruba</a:t>
            </a:r>
            <a:r>
              <a:rPr lang="es-PE" baseline="0" dirty="0" smtClean="0"/>
              <a:t> el reglamento de RCA en el año 2010, cuyo objeto es el cumplimiento de las metas de calidad en el agua que consumimos todos los peruanos su establecimiento es gradual a </a:t>
            </a:r>
            <a:r>
              <a:rPr lang="es-PE" baseline="0" dirty="0" err="1" smtClean="0"/>
              <a:t>traves</a:t>
            </a:r>
            <a:r>
              <a:rPr lang="es-PE" baseline="0" dirty="0" smtClean="0"/>
              <a:t> de dos instrumentos la herramienta planes de control de </a:t>
            </a:r>
            <a:r>
              <a:rPr lang="es-PE" baseline="0" dirty="0" err="1" smtClean="0"/>
              <a:t>alidad</a:t>
            </a:r>
            <a:r>
              <a:rPr lang="es-PE" baseline="0" dirty="0" smtClean="0"/>
              <a:t> y la herramientas programa de </a:t>
            </a:r>
            <a:r>
              <a:rPr lang="es-PE" baseline="0" dirty="0" err="1" smtClean="0"/>
              <a:t>adecuacion</a:t>
            </a:r>
            <a:r>
              <a:rPr lang="es-PE" baseline="0" dirty="0" smtClean="0"/>
              <a:t> sanitaria. Este reglamento fue </a:t>
            </a:r>
            <a:r>
              <a:rPr lang="es-PE" baseline="0" dirty="0" err="1" smtClean="0"/>
              <a:t>frrefrendado</a:t>
            </a:r>
            <a:r>
              <a:rPr lang="es-PE" baseline="0" dirty="0" smtClean="0"/>
              <a:t> por el ministro de salud y ministro de vivienda </a:t>
            </a:r>
            <a:r>
              <a:rPr lang="es-PE" baseline="0" dirty="0" err="1" smtClean="0"/>
              <a:t>construccion</a:t>
            </a:r>
            <a:r>
              <a:rPr lang="es-PE" baseline="0" dirty="0" smtClean="0"/>
              <a:t> y </a:t>
            </a:r>
            <a:r>
              <a:rPr lang="es-PE" baseline="0" dirty="0" err="1" smtClean="0"/>
              <a:t>sanemaiento</a:t>
            </a:r>
            <a:endParaRPr lang="es-PE" baseline="0" dirty="0" smtClean="0"/>
          </a:p>
          <a:p>
            <a:endParaRPr lang="es-PE" dirty="0" smtClean="0"/>
          </a:p>
          <a:p>
            <a:endParaRPr lang="es-PE" dirty="0" smtClean="0"/>
          </a:p>
          <a:p>
            <a:endParaRPr lang="es-PE" dirty="0" smtClean="0"/>
          </a:p>
          <a:p>
            <a:r>
              <a:rPr lang="es-PE" dirty="0" smtClean="0"/>
              <a:t>DIGESA cumple un rol directriz en materia sanitaria,</a:t>
            </a:r>
            <a:r>
              <a:rPr lang="es-PE" baseline="0" dirty="0" smtClean="0"/>
              <a:t> regula sobre los factores y elementos del ambiente en contacto con la persona </a:t>
            </a:r>
            <a:r>
              <a:rPr lang="es-PE" u="sng" baseline="0" dirty="0" smtClean="0"/>
              <a:t>que pueden </a:t>
            </a:r>
            <a:r>
              <a:rPr lang="es-PE" baseline="0" dirty="0" smtClean="0"/>
              <a:t>afectar su salud (subrayado), uno de los cuales es el agua para consumo humano.</a:t>
            </a:r>
          </a:p>
          <a:p>
            <a:r>
              <a:rPr lang="es-PE" baseline="0" dirty="0" smtClean="0"/>
              <a:t>esto es importante tomarlo en cuenta ya que al Ministerio de Salud sobretodo se le conoce por la parte recuperativa y rehabilitación de la salud que realizan los médicos, la construcción de mas hospitales no es indicador de población saludable, ACTUALMENTE podríamos decir como país, que estamos avanzando de a pocos hacia una cultura de prevención.</a:t>
            </a:r>
          </a:p>
          <a:p>
            <a:endParaRPr lang="es-PE" baseline="0" dirty="0" smtClean="0"/>
          </a:p>
          <a:p>
            <a:r>
              <a:rPr lang="es-PE" baseline="0" dirty="0" smtClean="0"/>
              <a:t>Propone los fundamentos TECNICOS PARA FORMULAR Políticas EN SALUD AMBIENTAL Y ESTABLECE LAS NORMAS EN EL ABASTECIMIENTO DE AGUA PARA CONSUMO HUMANO </a:t>
            </a:r>
          </a:p>
          <a:p>
            <a:r>
              <a:rPr lang="es-PE" baseline="0" dirty="0" smtClean="0"/>
              <a:t>en materia sanitaria esto es sobre la calidad del agua para consumo humano, sobre la base de  lo cual se promulgo el RCA en el año 2010.</a:t>
            </a:r>
          </a:p>
        </p:txBody>
      </p:sp>
      <p:sp>
        <p:nvSpPr>
          <p:cNvPr id="4" name="3 Marcador de número de diapositiva"/>
          <p:cNvSpPr>
            <a:spLocks noGrp="1"/>
          </p:cNvSpPr>
          <p:nvPr>
            <p:ph type="sldNum" sz="quarter" idx="10"/>
          </p:nvPr>
        </p:nvSpPr>
        <p:spPr/>
        <p:txBody>
          <a:bodyPr/>
          <a:lstStyle/>
          <a:p>
            <a:pPr>
              <a:defRPr/>
            </a:pPr>
            <a:fld id="{D7638C05-80DE-4D09-9CED-A3D994DC8807}" type="slidenum">
              <a:rPr lang="en-US" smtClean="0"/>
              <a:pPr>
                <a:defRPr/>
              </a:pPr>
              <a:t>2</a:t>
            </a:fld>
            <a:endParaRPr lang="en-US"/>
          </a:p>
        </p:txBody>
      </p:sp>
    </p:spTree>
    <p:extLst>
      <p:ext uri="{BB962C8B-B14F-4D97-AF65-F5344CB8AC3E}">
        <p14:creationId xmlns:p14="http://schemas.microsoft.com/office/powerpoint/2010/main" val="1942749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E" dirty="0"/>
          </a:p>
        </p:txBody>
      </p:sp>
      <p:sp>
        <p:nvSpPr>
          <p:cNvPr id="4" name="3 Marcador de número de diapositiva"/>
          <p:cNvSpPr>
            <a:spLocks noGrp="1"/>
          </p:cNvSpPr>
          <p:nvPr>
            <p:ph type="sldNum" sz="quarter" idx="10"/>
          </p:nvPr>
        </p:nvSpPr>
        <p:spPr/>
        <p:txBody>
          <a:bodyPr/>
          <a:lstStyle/>
          <a:p>
            <a:pPr>
              <a:defRPr/>
            </a:pPr>
            <a:fld id="{D7638C05-80DE-4D09-9CED-A3D994DC8807}" type="slidenum">
              <a:rPr lang="en-US" smtClean="0"/>
              <a:pPr>
                <a:defRPr/>
              </a:pPr>
              <a:t>3</a:t>
            </a:fld>
            <a:endParaRPr lang="en-US"/>
          </a:p>
        </p:txBody>
      </p:sp>
    </p:spTree>
    <p:extLst>
      <p:ext uri="{BB962C8B-B14F-4D97-AF65-F5344CB8AC3E}">
        <p14:creationId xmlns:p14="http://schemas.microsoft.com/office/powerpoint/2010/main" val="17780147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MX" altLang="es-PE" smtClean="0"/>
          </a:p>
        </p:txBody>
      </p:sp>
      <p:sp>
        <p:nvSpPr>
          <p:cNvPr id="50180"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897840F8-296D-4077-90CC-B5D0BAA20E38}" type="slidenum">
              <a:rPr lang="es-MX" altLang="es-PE" smtClean="0">
                <a:cs typeface="Arial" pitchFamily="34" charset="0"/>
              </a:rPr>
              <a:pPr eaLnBrk="1" hangingPunct="1">
                <a:spcBef>
                  <a:spcPct val="0"/>
                </a:spcBef>
              </a:pPr>
              <a:t>5</a:t>
            </a:fld>
            <a:endParaRPr lang="es-MX" altLang="es-PE" smtClean="0">
              <a:cs typeface="Arial" pitchFamily="34" charset="0"/>
            </a:endParaRPr>
          </a:p>
        </p:txBody>
      </p:sp>
    </p:spTree>
    <p:extLst>
      <p:ext uri="{BB962C8B-B14F-4D97-AF65-F5344CB8AC3E}">
        <p14:creationId xmlns:p14="http://schemas.microsoft.com/office/powerpoint/2010/main" val="769704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PE" sz="1200" kern="1200" dirty="0" smtClean="0">
                <a:solidFill>
                  <a:schemeClr val="tx1"/>
                </a:solidFill>
                <a:effectLst/>
                <a:latin typeface="Times" pitchFamily="18" charset="0"/>
                <a:ea typeface="+mn-ea"/>
                <a:cs typeface="+mn-cs"/>
              </a:rPr>
              <a:t>La implementación de los PCC en el proceso de adecuación del RCA</a:t>
            </a:r>
          </a:p>
          <a:p>
            <a:r>
              <a:rPr lang="es-PE" sz="1200" kern="1200" dirty="0" smtClean="0">
                <a:solidFill>
                  <a:schemeClr val="tx1"/>
                </a:solidFill>
                <a:effectLst/>
                <a:latin typeface="Times" pitchFamily="18" charset="0"/>
                <a:ea typeface="+mn-ea"/>
                <a:cs typeface="+mn-cs"/>
              </a:rPr>
              <a:t>Primero el proveedor formula el Plan de Control de Calidad, el cual sirve para establecer un diagnóstico del sistema, identificar puntos críticos y valorar los riesgos, establecer sus medidas de control, limites operacionales para su monitoreo y seguimiento, para un total de 42 parámetros (se exceptúa, virus, radioactivos y químicos orgánicos). Durante la vigencia de 2 años, se completan los otros 77 químicos orgánicos.</a:t>
            </a:r>
          </a:p>
          <a:p>
            <a:r>
              <a:rPr lang="es-PE" sz="1200" kern="1200" dirty="0" smtClean="0">
                <a:solidFill>
                  <a:schemeClr val="tx1"/>
                </a:solidFill>
                <a:effectLst/>
                <a:latin typeface="Times" pitchFamily="18" charset="0"/>
                <a:ea typeface="+mn-ea"/>
                <a:cs typeface="+mn-cs"/>
              </a:rPr>
              <a:t>Si aplicando todas estas medidas cumple los </a:t>
            </a:r>
            <a:r>
              <a:rPr lang="es-PE" sz="1200" kern="1200" dirty="0" err="1" smtClean="0">
                <a:solidFill>
                  <a:schemeClr val="tx1"/>
                </a:solidFill>
                <a:effectLst/>
                <a:latin typeface="Times" pitchFamily="18" charset="0"/>
                <a:ea typeface="+mn-ea"/>
                <a:cs typeface="+mn-cs"/>
              </a:rPr>
              <a:t>LMPs</a:t>
            </a:r>
            <a:r>
              <a:rPr lang="es-PE" sz="1200" kern="1200" dirty="0" smtClean="0">
                <a:solidFill>
                  <a:schemeClr val="tx1"/>
                </a:solidFill>
                <a:effectLst/>
                <a:latin typeface="Times" pitchFamily="18" charset="0"/>
                <a:ea typeface="+mn-ea"/>
                <a:cs typeface="+mn-cs"/>
              </a:rPr>
              <a:t>, no requiere PAS y debe proceder a tramitar la autorización sanitaria de la planta de tratamiento de agua y demás permisos de salud.</a:t>
            </a:r>
          </a:p>
          <a:p>
            <a:r>
              <a:rPr lang="es-PE" sz="1200" kern="1200" dirty="0" smtClean="0">
                <a:solidFill>
                  <a:schemeClr val="tx1"/>
                </a:solidFill>
                <a:effectLst/>
                <a:latin typeface="Times" pitchFamily="18" charset="0"/>
                <a:ea typeface="+mn-ea"/>
                <a:cs typeface="+mn-cs"/>
              </a:rPr>
              <a:t>Si aplicando las medidas incumple al menos 1 LMP, el proveedor deberá someterse al proceso de adecuación donde tiene hasta 05 años, donde plantea sus mejoras a largo plazo en razón que podría requerir nueva infraestructura o cambio de tecnología que involucra una mayor inversión, luego de cumplir los </a:t>
            </a:r>
            <a:r>
              <a:rPr lang="es-PE" sz="1200" kern="1200" dirty="0" err="1" smtClean="0">
                <a:solidFill>
                  <a:schemeClr val="tx1"/>
                </a:solidFill>
                <a:effectLst/>
                <a:latin typeface="Times" pitchFamily="18" charset="0"/>
                <a:ea typeface="+mn-ea"/>
                <a:cs typeface="+mn-cs"/>
              </a:rPr>
              <a:t>LMPs</a:t>
            </a:r>
            <a:r>
              <a:rPr lang="es-PE" sz="1200" kern="1200" dirty="0" smtClean="0">
                <a:solidFill>
                  <a:schemeClr val="tx1"/>
                </a:solidFill>
                <a:effectLst/>
                <a:latin typeface="Times" pitchFamily="18" charset="0"/>
                <a:ea typeface="+mn-ea"/>
                <a:cs typeface="+mn-cs"/>
              </a:rPr>
              <a:t>, podrán tramitar la autorización sanitaria. </a:t>
            </a:r>
          </a:p>
          <a:p>
            <a:r>
              <a:rPr lang="es-PE" sz="1200" kern="1200" dirty="0" smtClean="0">
                <a:solidFill>
                  <a:schemeClr val="tx1"/>
                </a:solidFill>
                <a:effectLst/>
                <a:latin typeface="Times" pitchFamily="18" charset="0"/>
                <a:ea typeface="+mn-ea"/>
                <a:cs typeface="+mn-cs"/>
              </a:rPr>
              <a:t> </a:t>
            </a:r>
          </a:p>
          <a:p>
            <a:r>
              <a:rPr lang="es-PE" sz="1200" kern="1200" dirty="0" smtClean="0">
                <a:solidFill>
                  <a:schemeClr val="tx1"/>
                </a:solidFill>
                <a:effectLst/>
                <a:latin typeface="Times" pitchFamily="18" charset="0"/>
                <a:ea typeface="+mn-ea"/>
                <a:cs typeface="+mn-cs"/>
              </a:rPr>
              <a:t> </a:t>
            </a:r>
          </a:p>
          <a:p>
            <a:endParaRPr lang="es-PE" altLang="es-PE" dirty="0" smtClean="0"/>
          </a:p>
        </p:txBody>
      </p:sp>
      <p:sp>
        <p:nvSpPr>
          <p:cNvPr id="28676"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052A2A4E-C1AC-4309-93A4-8064819C2EA8}" type="slidenum">
              <a:rPr lang="es-PE" altLang="es-PE" smtClean="0">
                <a:cs typeface="Arial" pitchFamily="34" charset="0"/>
              </a:rPr>
              <a:pPr eaLnBrk="1" hangingPunct="1">
                <a:spcBef>
                  <a:spcPct val="0"/>
                </a:spcBef>
              </a:pPr>
              <a:t>6</a:t>
            </a:fld>
            <a:endParaRPr lang="es-PE" altLang="es-PE" smtClean="0">
              <a:cs typeface="Arial" pitchFamily="34" charset="0"/>
            </a:endParaRPr>
          </a:p>
        </p:txBody>
      </p:sp>
    </p:spTree>
    <p:extLst>
      <p:ext uri="{BB962C8B-B14F-4D97-AF65-F5344CB8AC3E}">
        <p14:creationId xmlns:p14="http://schemas.microsoft.com/office/powerpoint/2010/main" val="200063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Zapf Dingbats" charset="2"/>
              </a:defRPr>
            </a:lvl1pPr>
            <a:lvl2pPr marL="742950" indent="-285750">
              <a:defRPr sz="2400">
                <a:solidFill>
                  <a:schemeClr val="tx1"/>
                </a:solidFill>
                <a:latin typeface="Zapf Dingbats" charset="2"/>
              </a:defRPr>
            </a:lvl2pPr>
            <a:lvl3pPr marL="1143000" indent="-228600">
              <a:defRPr sz="2400">
                <a:solidFill>
                  <a:schemeClr val="tx1"/>
                </a:solidFill>
                <a:latin typeface="Zapf Dingbats" charset="2"/>
              </a:defRPr>
            </a:lvl3pPr>
            <a:lvl4pPr marL="1600200" indent="-228600">
              <a:defRPr sz="2400">
                <a:solidFill>
                  <a:schemeClr val="tx1"/>
                </a:solidFill>
                <a:latin typeface="Zapf Dingbats" charset="2"/>
              </a:defRPr>
            </a:lvl4pPr>
            <a:lvl5pPr marL="2057400" indent="-228600">
              <a:defRPr sz="2400">
                <a:solidFill>
                  <a:schemeClr val="tx1"/>
                </a:solidFill>
                <a:latin typeface="Zapf Dingbats" charset="2"/>
              </a:defRPr>
            </a:lvl5pPr>
            <a:lvl6pPr marL="2514600" indent="-228600" eaLnBrk="0" fontAlgn="base" hangingPunct="0">
              <a:spcBef>
                <a:spcPct val="0"/>
              </a:spcBef>
              <a:spcAft>
                <a:spcPct val="0"/>
              </a:spcAft>
              <a:defRPr sz="2400">
                <a:solidFill>
                  <a:schemeClr val="tx1"/>
                </a:solidFill>
                <a:latin typeface="Zapf Dingbats" charset="2"/>
              </a:defRPr>
            </a:lvl6pPr>
            <a:lvl7pPr marL="2971800" indent="-228600" eaLnBrk="0" fontAlgn="base" hangingPunct="0">
              <a:spcBef>
                <a:spcPct val="0"/>
              </a:spcBef>
              <a:spcAft>
                <a:spcPct val="0"/>
              </a:spcAft>
              <a:defRPr sz="2400">
                <a:solidFill>
                  <a:schemeClr val="tx1"/>
                </a:solidFill>
                <a:latin typeface="Zapf Dingbats" charset="2"/>
              </a:defRPr>
            </a:lvl7pPr>
            <a:lvl8pPr marL="3429000" indent="-228600" eaLnBrk="0" fontAlgn="base" hangingPunct="0">
              <a:spcBef>
                <a:spcPct val="0"/>
              </a:spcBef>
              <a:spcAft>
                <a:spcPct val="0"/>
              </a:spcAft>
              <a:defRPr sz="2400">
                <a:solidFill>
                  <a:schemeClr val="tx1"/>
                </a:solidFill>
                <a:latin typeface="Zapf Dingbats" charset="2"/>
              </a:defRPr>
            </a:lvl8pPr>
            <a:lvl9pPr marL="3886200" indent="-228600" eaLnBrk="0" fontAlgn="base" hangingPunct="0">
              <a:spcBef>
                <a:spcPct val="0"/>
              </a:spcBef>
              <a:spcAft>
                <a:spcPct val="0"/>
              </a:spcAft>
              <a:defRPr sz="2400">
                <a:solidFill>
                  <a:schemeClr val="tx1"/>
                </a:solidFill>
                <a:latin typeface="Zapf Dingbats" charset="2"/>
              </a:defRPr>
            </a:lvl9pPr>
          </a:lstStyle>
          <a:p>
            <a:fld id="{6F451B5D-35AE-460E-9A1C-02DE35D117CF}" type="slidenum">
              <a:rPr lang="en-US" sz="1200" smtClean="0">
                <a:solidFill>
                  <a:srgbClr val="000000"/>
                </a:solidFill>
                <a:latin typeface="Times" pitchFamily="18" charset="0"/>
              </a:rPr>
              <a:pPr/>
              <a:t>8</a:t>
            </a:fld>
            <a:endParaRPr lang="en-US" sz="1200" smtClean="0">
              <a:solidFill>
                <a:srgbClr val="000000"/>
              </a:solidFill>
              <a:latin typeface="Times" pitchFamily="18" charset="0"/>
            </a:endParaRPr>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s-PE" sz="1200" i="0" dirty="0" smtClean="0"/>
              <a:t>En esencia la metodología se basa en la caracterización</a:t>
            </a:r>
            <a:r>
              <a:rPr lang="es-PE" sz="1200" i="0" baseline="0" dirty="0" smtClean="0"/>
              <a:t> de riesgos y su priorización </a:t>
            </a:r>
            <a:r>
              <a:rPr lang="es-PE" sz="1200" b="0" i="0" dirty="0" smtClean="0"/>
              <a:t>: tiene por objetivo  </a:t>
            </a:r>
            <a:r>
              <a:rPr lang="es-PE" sz="1200" b="0" i="0" dirty="0" smtClean="0">
                <a:solidFill>
                  <a:srgbClr val="C00000"/>
                </a:solidFill>
                <a:effectLst>
                  <a:outerShdw blurRad="38100" dist="38100" dir="2700000" algn="tl">
                    <a:srgbClr val="000000">
                      <a:alpha val="43137"/>
                    </a:srgbClr>
                  </a:outerShdw>
                </a:effectLst>
              </a:rPr>
              <a:t>jerarquizar y priorizar los peligros según su riesgo para ello se usa una matriz de evaluación de riesgos, si el riesgo no es aceptable, el peligro es significativo para la salud (</a:t>
            </a:r>
            <a:r>
              <a:rPr lang="es-PE" sz="1200" b="0" i="0" dirty="0" err="1" smtClean="0">
                <a:solidFill>
                  <a:srgbClr val="C00000"/>
                </a:solidFill>
                <a:effectLst>
                  <a:outerShdw blurRad="38100" dist="38100" dir="2700000" algn="tl">
                    <a:srgbClr val="000000">
                      <a:alpha val="43137"/>
                    </a:srgbClr>
                  </a:outerShdw>
                </a:effectLst>
              </a:rPr>
              <a:t>riegso</a:t>
            </a:r>
            <a:r>
              <a:rPr lang="es-PE" sz="1200" b="0" i="0" dirty="0" smtClean="0">
                <a:solidFill>
                  <a:srgbClr val="C00000"/>
                </a:solidFill>
                <a:effectLst>
                  <a:outerShdw blurRad="38100" dist="38100" dir="2700000" algn="tl">
                    <a:srgbClr val="000000">
                      <a:alpha val="43137"/>
                    </a:srgbClr>
                  </a:outerShdw>
                </a:effectLst>
              </a:rPr>
              <a:t> salga alto</a:t>
            </a:r>
            <a:r>
              <a:rPr lang="es-PE" sz="1200" b="0" i="0" baseline="0" dirty="0" smtClean="0">
                <a:solidFill>
                  <a:srgbClr val="C00000"/>
                </a:solidFill>
                <a:effectLst>
                  <a:outerShdw blurRad="38100" dist="38100" dir="2700000" algn="tl">
                    <a:srgbClr val="000000">
                      <a:alpha val="43137"/>
                    </a:srgbClr>
                  </a:outerShdw>
                </a:effectLst>
              </a:rPr>
              <a:t> o muy alto)</a:t>
            </a:r>
            <a:r>
              <a:rPr lang="es-PE" sz="1200" b="0" i="0" dirty="0" smtClean="0">
                <a:solidFill>
                  <a:srgbClr val="C00000"/>
                </a:solidFill>
                <a:effectLst>
                  <a:outerShdw blurRad="38100" dist="38100" dir="2700000" algn="tl">
                    <a:srgbClr val="000000">
                      <a:alpha val="43137"/>
                    </a:srgbClr>
                  </a:outerShdw>
                </a:effectLst>
              </a:rPr>
              <a:t>, y se debe aplicar</a:t>
            </a:r>
            <a:r>
              <a:rPr lang="es-PE" sz="1200" b="0" i="0" baseline="0" dirty="0" smtClean="0">
                <a:solidFill>
                  <a:srgbClr val="C00000"/>
                </a:solidFill>
                <a:effectLst>
                  <a:outerShdw blurRad="38100" dist="38100" dir="2700000" algn="tl">
                    <a:srgbClr val="000000">
                      <a:alpha val="43137"/>
                    </a:srgbClr>
                  </a:outerShdw>
                </a:effectLst>
              </a:rPr>
              <a:t> un proceso decisorio para la gestión de riesgos, esto es aplicar una medida de control o rutinaria, aplicar una medida correctiva del peligro o de lo contrario aplicar una medida mas compleja que no es inmediata y requiere un tiempo.</a:t>
            </a:r>
            <a:endParaRPr lang="es-ES" dirty="0" smtClean="0"/>
          </a:p>
        </p:txBody>
      </p:sp>
    </p:spTree>
    <p:extLst>
      <p:ext uri="{BB962C8B-B14F-4D97-AF65-F5344CB8AC3E}">
        <p14:creationId xmlns:p14="http://schemas.microsoft.com/office/powerpoint/2010/main" val="12565175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s-PE" altLang="es-PE" dirty="0" smtClean="0"/>
              <a:t>Como primer diagnostico en las fuentes de agua se tiene los peligros introducidos por los centros poblados, al descargar residuos y desagües en los ríos que son fuente de abastecimiento de agua,</a:t>
            </a:r>
            <a:r>
              <a:rPr lang="es-PE" altLang="es-PE" baseline="0" dirty="0" smtClean="0"/>
              <a:t> l</a:t>
            </a:r>
            <a:r>
              <a:rPr lang="es-PE" sz="1200" kern="1200" dirty="0" smtClean="0">
                <a:solidFill>
                  <a:schemeClr val="tx1"/>
                </a:solidFill>
                <a:effectLst/>
                <a:latin typeface="Times" pitchFamily="18" charset="0"/>
                <a:ea typeface="+mn-ea"/>
                <a:cs typeface="+mn-cs"/>
              </a:rPr>
              <a:t>os que están aportando la mayor contaminación microbiológica obligando a </a:t>
            </a:r>
            <a:r>
              <a:rPr lang="es-PE" sz="1200" kern="1200" dirty="0" err="1" smtClean="0">
                <a:solidFill>
                  <a:schemeClr val="tx1"/>
                </a:solidFill>
                <a:effectLst/>
                <a:latin typeface="Times" pitchFamily="18" charset="0"/>
                <a:ea typeface="+mn-ea"/>
                <a:cs typeface="+mn-cs"/>
              </a:rPr>
              <a:t>preclorar</a:t>
            </a:r>
            <a:r>
              <a:rPr lang="es-PE" sz="1200" kern="1200" dirty="0" smtClean="0">
                <a:solidFill>
                  <a:schemeClr val="tx1"/>
                </a:solidFill>
                <a:effectLst/>
                <a:latin typeface="Times" pitchFamily="18" charset="0"/>
                <a:ea typeface="+mn-ea"/>
                <a:cs typeface="+mn-cs"/>
              </a:rPr>
              <a:t> el agua cruda seguramente se están generando sub productos perjudiciales para la salud.</a:t>
            </a:r>
          </a:p>
          <a:p>
            <a:endParaRPr lang="es-PE" altLang="es-PE" dirty="0" smtClean="0"/>
          </a:p>
        </p:txBody>
      </p:sp>
      <p:sp>
        <p:nvSpPr>
          <p:cNvPr id="38916"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2DA285F4-3369-432A-AF7B-F2C7197BC23B}" type="slidenum">
              <a:rPr lang="es-PE" altLang="es-PE" smtClean="0">
                <a:cs typeface="Arial" pitchFamily="34" charset="0"/>
              </a:rPr>
              <a:pPr eaLnBrk="1" hangingPunct="1">
                <a:spcBef>
                  <a:spcPct val="0"/>
                </a:spcBef>
              </a:pPr>
              <a:t>9</a:t>
            </a:fld>
            <a:endParaRPr lang="es-PE" altLang="es-PE" smtClean="0">
              <a:cs typeface="Arial" pitchFamily="34" charset="0"/>
            </a:endParaRPr>
          </a:p>
        </p:txBody>
      </p:sp>
    </p:spTree>
    <p:extLst>
      <p:ext uri="{BB962C8B-B14F-4D97-AF65-F5344CB8AC3E}">
        <p14:creationId xmlns:p14="http://schemas.microsoft.com/office/powerpoint/2010/main" val="13863357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PE" dirty="0" smtClean="0"/>
              <a:t>Las</a:t>
            </a:r>
            <a:r>
              <a:rPr lang="es-PE" baseline="0" dirty="0" smtClean="0"/>
              <a:t> características hidrogeológicas naturales de las cabeceras de cuenca en nuestro país tiene un importante aporte a la presencia de metales pesados  también tiene un aporte y las actividades mineras lo que va a seguir porque somos un país minero solo basta ver desde el avión los cerros de color rojizo amarillo, aluminio, hierro, arsénico, manganeso, pero minería con responsabilidad con tecnología, porque si no de que vivimos? Entonces que hacemos ? En el tratamiento las plantas deben ser capaces de remover metales pesados con </a:t>
            </a:r>
            <a:r>
              <a:rPr lang="es-PE" baseline="0" dirty="0" err="1" smtClean="0"/>
              <a:t>optimos</a:t>
            </a:r>
            <a:r>
              <a:rPr lang="es-PE" baseline="0" dirty="0" smtClean="0"/>
              <a:t> procesos de coagulación, por eso invocamos a que se fortalezca la capacitación en pruebas de </a:t>
            </a:r>
            <a:r>
              <a:rPr lang="es-PE" baseline="0" dirty="0" err="1" smtClean="0"/>
              <a:t>tratabilidad</a:t>
            </a:r>
            <a:r>
              <a:rPr lang="es-PE" baseline="0" dirty="0" smtClean="0"/>
              <a:t> como medida urgente.</a:t>
            </a:r>
          </a:p>
          <a:p>
            <a:endParaRPr lang="es-PE" baseline="0" dirty="0" smtClean="0"/>
          </a:p>
          <a:p>
            <a:r>
              <a:rPr lang="es-PE" baseline="0" dirty="0" smtClean="0"/>
              <a:t> </a:t>
            </a:r>
          </a:p>
          <a:p>
            <a:endParaRPr lang="es-PE" dirty="0"/>
          </a:p>
        </p:txBody>
      </p:sp>
      <p:sp>
        <p:nvSpPr>
          <p:cNvPr id="4" name="3 Marcador de número de diapositiva"/>
          <p:cNvSpPr>
            <a:spLocks noGrp="1"/>
          </p:cNvSpPr>
          <p:nvPr>
            <p:ph type="sldNum" sz="quarter" idx="10"/>
          </p:nvPr>
        </p:nvSpPr>
        <p:spPr/>
        <p:txBody>
          <a:bodyPr/>
          <a:lstStyle/>
          <a:p>
            <a:pPr>
              <a:defRPr/>
            </a:pPr>
            <a:fld id="{D7638C05-80DE-4D09-9CED-A3D994DC8807}" type="slidenum">
              <a:rPr lang="en-US" smtClean="0"/>
              <a:pPr>
                <a:defRPr/>
              </a:pPr>
              <a:t>10</a:t>
            </a:fld>
            <a:endParaRPr lang="en-US"/>
          </a:p>
        </p:txBody>
      </p:sp>
    </p:spTree>
    <p:extLst>
      <p:ext uri="{BB962C8B-B14F-4D97-AF65-F5344CB8AC3E}">
        <p14:creationId xmlns:p14="http://schemas.microsoft.com/office/powerpoint/2010/main" val="27225720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PE" sz="1200" kern="1200" dirty="0" smtClean="0">
                <a:solidFill>
                  <a:schemeClr val="tx1"/>
                </a:solidFill>
                <a:effectLst/>
                <a:latin typeface="Times" pitchFamily="18" charset="0"/>
                <a:ea typeface="+mn-ea"/>
                <a:cs typeface="+mn-cs"/>
              </a:rPr>
              <a:t>La actividad agrícola está introduciendo peligros con el uso de plaguicidas (parámetros orgánicos del anexo III), muchos de estos </a:t>
            </a:r>
            <a:r>
              <a:rPr lang="es-PE" sz="1200" kern="1200" dirty="0" err="1" smtClean="0">
                <a:solidFill>
                  <a:schemeClr val="tx1"/>
                </a:solidFill>
                <a:effectLst/>
                <a:latin typeface="Times" pitchFamily="18" charset="0"/>
                <a:ea typeface="+mn-ea"/>
                <a:cs typeface="+mn-cs"/>
              </a:rPr>
              <a:t>COPs</a:t>
            </a:r>
            <a:r>
              <a:rPr lang="es-PE" sz="1200" kern="1200" dirty="0" smtClean="0">
                <a:solidFill>
                  <a:schemeClr val="tx1"/>
                </a:solidFill>
                <a:effectLst/>
                <a:latin typeface="Times" pitchFamily="18" charset="0"/>
                <a:ea typeface="+mn-ea"/>
                <a:cs typeface="+mn-cs"/>
              </a:rPr>
              <a:t>,, nutrientes como Fosfatos (ya dije que no hay ECA) y Nitratos de los que no se tiene línea base país más el calentamiento global.</a:t>
            </a:r>
          </a:p>
          <a:p>
            <a:r>
              <a:rPr lang="es-PE" sz="1200" kern="1200" dirty="0" smtClean="0">
                <a:solidFill>
                  <a:schemeClr val="tx1"/>
                </a:solidFill>
                <a:effectLst/>
                <a:latin typeface="Times" pitchFamily="18" charset="0"/>
                <a:ea typeface="+mn-ea"/>
                <a:cs typeface="+mn-cs"/>
              </a:rPr>
              <a:t>Lo que está produciendo problemas de eutrofización de algas en las cabeceras de fuentes que no pueden remover los filtros de plantas de tratamiento obsoletas. a mayor cantidad de algas mayor probabilidad que existan especies que generen toxinas.</a:t>
            </a:r>
          </a:p>
          <a:p>
            <a:r>
              <a:rPr lang="es-PE" sz="1200" kern="1200" dirty="0" smtClean="0">
                <a:solidFill>
                  <a:schemeClr val="tx1"/>
                </a:solidFill>
                <a:effectLst/>
                <a:latin typeface="Times" pitchFamily="18" charset="0"/>
                <a:ea typeface="+mn-ea"/>
                <a:cs typeface="+mn-cs"/>
              </a:rPr>
              <a:t> </a:t>
            </a:r>
          </a:p>
          <a:p>
            <a:endParaRPr lang="es-PE" altLang="es-PE" baseline="0" dirty="0" smtClean="0"/>
          </a:p>
        </p:txBody>
      </p:sp>
      <p:sp>
        <p:nvSpPr>
          <p:cNvPr id="38916"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2DA285F4-3369-432A-AF7B-F2C7197BC23B}" type="slidenum">
              <a:rPr lang="es-PE" altLang="es-PE" smtClean="0">
                <a:cs typeface="Arial" pitchFamily="34" charset="0"/>
              </a:rPr>
              <a:pPr eaLnBrk="1" hangingPunct="1">
                <a:spcBef>
                  <a:spcPct val="0"/>
                </a:spcBef>
              </a:pPr>
              <a:t>11</a:t>
            </a:fld>
            <a:endParaRPr lang="es-PE" altLang="es-PE" smtClean="0">
              <a:cs typeface="Arial" pitchFamily="34" charset="0"/>
            </a:endParaRPr>
          </a:p>
        </p:txBody>
      </p:sp>
    </p:spTree>
    <p:extLst>
      <p:ext uri="{BB962C8B-B14F-4D97-AF65-F5344CB8AC3E}">
        <p14:creationId xmlns:p14="http://schemas.microsoft.com/office/powerpoint/2010/main" val="1386335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HN"/>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HN"/>
          </a:p>
        </p:txBody>
      </p:sp>
      <p:sp>
        <p:nvSpPr>
          <p:cNvPr id="4" name="3 Marcador de fecha"/>
          <p:cNvSpPr>
            <a:spLocks noGrp="1"/>
          </p:cNvSpPr>
          <p:nvPr>
            <p:ph type="dt" sz="half" idx="10"/>
          </p:nvPr>
        </p:nvSpPr>
        <p:spPr/>
        <p:txBody>
          <a:bodyPr/>
          <a:lstStyle>
            <a:lvl1pPr>
              <a:defRPr/>
            </a:lvl1pPr>
          </a:lstStyle>
          <a:p>
            <a:pPr>
              <a:defRPr/>
            </a:pPr>
            <a:endParaRPr lang="en-US"/>
          </a:p>
        </p:txBody>
      </p:sp>
      <p:sp>
        <p:nvSpPr>
          <p:cNvPr id="5" name="4 Marcador de pie de página"/>
          <p:cNvSpPr>
            <a:spLocks noGrp="1"/>
          </p:cNvSpPr>
          <p:nvPr>
            <p:ph type="ftr" sz="quarter" idx="11"/>
          </p:nvPr>
        </p:nvSpPr>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p:txBody>
          <a:bodyPr/>
          <a:lstStyle>
            <a:lvl1pPr>
              <a:defRPr/>
            </a:lvl1pPr>
          </a:lstStyle>
          <a:p>
            <a:pPr>
              <a:defRPr/>
            </a:pPr>
            <a:fld id="{0200D306-3814-405C-9947-760F39B27AB8}" type="slidenum">
              <a:rPr lang="en-US"/>
              <a:pPr>
                <a:defRPr/>
              </a:pPr>
              <a:t>‹Nº›</a:t>
            </a:fld>
            <a:r>
              <a:rPr lang="en-US"/>
              <a:t>/35</a:t>
            </a:r>
          </a:p>
        </p:txBody>
      </p:sp>
    </p:spTree>
    <p:extLst>
      <p:ext uri="{BB962C8B-B14F-4D97-AF65-F5344CB8AC3E}">
        <p14:creationId xmlns:p14="http://schemas.microsoft.com/office/powerpoint/2010/main" val="18016063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HN"/>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4" name="3 Marcador de fecha"/>
          <p:cNvSpPr>
            <a:spLocks noGrp="1"/>
          </p:cNvSpPr>
          <p:nvPr>
            <p:ph type="dt" sz="half" idx="10"/>
          </p:nvPr>
        </p:nvSpPr>
        <p:spPr/>
        <p:txBody>
          <a:bodyPr/>
          <a:lstStyle>
            <a:lvl1pPr>
              <a:defRPr/>
            </a:lvl1pPr>
          </a:lstStyle>
          <a:p>
            <a:pPr>
              <a:defRPr/>
            </a:pPr>
            <a:endParaRPr lang="en-US"/>
          </a:p>
        </p:txBody>
      </p:sp>
      <p:sp>
        <p:nvSpPr>
          <p:cNvPr id="5" name="4 Marcador de pie de página"/>
          <p:cNvSpPr>
            <a:spLocks noGrp="1"/>
          </p:cNvSpPr>
          <p:nvPr>
            <p:ph type="ftr" sz="quarter" idx="11"/>
          </p:nvPr>
        </p:nvSpPr>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p:txBody>
          <a:bodyPr/>
          <a:lstStyle>
            <a:lvl1pPr>
              <a:defRPr/>
            </a:lvl1pPr>
          </a:lstStyle>
          <a:p>
            <a:pPr>
              <a:defRPr/>
            </a:pPr>
            <a:fld id="{EDFDC3FF-7466-437E-9FEC-DDFB448A0B6A}" type="slidenum">
              <a:rPr lang="en-US"/>
              <a:pPr>
                <a:defRPr/>
              </a:pPr>
              <a:t>‹Nº›</a:t>
            </a:fld>
            <a:r>
              <a:rPr lang="en-US"/>
              <a:t>/35</a:t>
            </a:r>
          </a:p>
        </p:txBody>
      </p:sp>
    </p:spTree>
    <p:extLst>
      <p:ext uri="{BB962C8B-B14F-4D97-AF65-F5344CB8AC3E}">
        <p14:creationId xmlns:p14="http://schemas.microsoft.com/office/powerpoint/2010/main" val="34809638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515100" y="609600"/>
            <a:ext cx="1943100" cy="5486400"/>
          </a:xfrm>
        </p:spPr>
        <p:txBody>
          <a:bodyPr vert="eaVert"/>
          <a:lstStyle/>
          <a:p>
            <a:r>
              <a:rPr lang="es-ES" smtClean="0"/>
              <a:t>Haga clic para modificar el estilo de título del patrón</a:t>
            </a:r>
            <a:endParaRPr lang="es-HN"/>
          </a:p>
        </p:txBody>
      </p:sp>
      <p:sp>
        <p:nvSpPr>
          <p:cNvPr id="3" name="2 Marcador de texto vertical"/>
          <p:cNvSpPr>
            <a:spLocks noGrp="1"/>
          </p:cNvSpPr>
          <p:nvPr>
            <p:ph type="body" orient="vert" idx="1"/>
          </p:nvPr>
        </p:nvSpPr>
        <p:spPr>
          <a:xfrm>
            <a:off x="685800" y="609600"/>
            <a:ext cx="5676900" cy="54864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4" name="3 Marcador de fecha"/>
          <p:cNvSpPr>
            <a:spLocks noGrp="1"/>
          </p:cNvSpPr>
          <p:nvPr>
            <p:ph type="dt" sz="half" idx="10"/>
          </p:nvPr>
        </p:nvSpPr>
        <p:spPr/>
        <p:txBody>
          <a:bodyPr/>
          <a:lstStyle>
            <a:lvl1pPr>
              <a:defRPr/>
            </a:lvl1pPr>
          </a:lstStyle>
          <a:p>
            <a:pPr>
              <a:defRPr/>
            </a:pPr>
            <a:endParaRPr lang="en-US"/>
          </a:p>
        </p:txBody>
      </p:sp>
      <p:sp>
        <p:nvSpPr>
          <p:cNvPr id="5" name="4 Marcador de pie de página"/>
          <p:cNvSpPr>
            <a:spLocks noGrp="1"/>
          </p:cNvSpPr>
          <p:nvPr>
            <p:ph type="ftr" sz="quarter" idx="11"/>
          </p:nvPr>
        </p:nvSpPr>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p:txBody>
          <a:bodyPr/>
          <a:lstStyle>
            <a:lvl1pPr>
              <a:defRPr/>
            </a:lvl1pPr>
          </a:lstStyle>
          <a:p>
            <a:pPr>
              <a:defRPr/>
            </a:pPr>
            <a:fld id="{AE43F1B1-9211-435F-9AE3-0EB9EB4DBC9D}" type="slidenum">
              <a:rPr lang="en-US"/>
              <a:pPr>
                <a:defRPr/>
              </a:pPr>
              <a:t>‹Nº›</a:t>
            </a:fld>
            <a:r>
              <a:rPr lang="en-US"/>
              <a:t>/35</a:t>
            </a:r>
          </a:p>
        </p:txBody>
      </p:sp>
    </p:spTree>
    <p:extLst>
      <p:ext uri="{BB962C8B-B14F-4D97-AF65-F5344CB8AC3E}">
        <p14:creationId xmlns:p14="http://schemas.microsoft.com/office/powerpoint/2010/main" val="2724994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685800" y="609600"/>
            <a:ext cx="7772400" cy="54864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3" name="2 Marcador de fecha"/>
          <p:cNvSpPr>
            <a:spLocks noGrp="1"/>
          </p:cNvSpPr>
          <p:nvPr>
            <p:ph type="dt" sz="half" idx="10"/>
          </p:nvPr>
        </p:nvSpPr>
        <p:spPr/>
        <p:txBody>
          <a:bodyPr/>
          <a:lstStyle>
            <a:lvl1pPr>
              <a:defRPr/>
            </a:lvl1pPr>
          </a:lstStyle>
          <a:p>
            <a:pPr>
              <a:defRPr/>
            </a:pPr>
            <a:endParaRPr lang="en-US"/>
          </a:p>
        </p:txBody>
      </p:sp>
      <p:sp>
        <p:nvSpPr>
          <p:cNvPr id="4" name="3 Marcador de pie de página"/>
          <p:cNvSpPr>
            <a:spLocks noGrp="1"/>
          </p:cNvSpPr>
          <p:nvPr>
            <p:ph type="ftr" sz="quarter" idx="11"/>
          </p:nvPr>
        </p:nvSpPr>
        <p:spPr/>
        <p:txBody>
          <a:bodyPr/>
          <a:lstStyle>
            <a:lvl1pPr>
              <a:defRPr/>
            </a:lvl1pPr>
          </a:lstStyle>
          <a:p>
            <a:pPr>
              <a:defRPr/>
            </a:pPr>
            <a:endParaRPr lang="en-US"/>
          </a:p>
        </p:txBody>
      </p:sp>
      <p:sp>
        <p:nvSpPr>
          <p:cNvPr id="5" name="4 Marcador de número de diapositiva"/>
          <p:cNvSpPr>
            <a:spLocks noGrp="1"/>
          </p:cNvSpPr>
          <p:nvPr>
            <p:ph type="sldNum" sz="quarter" idx="12"/>
          </p:nvPr>
        </p:nvSpPr>
        <p:spPr/>
        <p:txBody>
          <a:bodyPr/>
          <a:lstStyle>
            <a:lvl1pPr>
              <a:defRPr/>
            </a:lvl1pPr>
          </a:lstStyle>
          <a:p>
            <a:pPr>
              <a:defRPr/>
            </a:pPr>
            <a:fld id="{87F17A46-8510-4C29-9571-FB9382FBF4C2}" type="slidenum">
              <a:rPr lang="en-US"/>
              <a:pPr>
                <a:defRPr/>
              </a:pPr>
              <a:t>‹Nº›</a:t>
            </a:fld>
            <a:r>
              <a:rPr lang="en-US"/>
              <a:t>/35</a:t>
            </a:r>
          </a:p>
        </p:txBody>
      </p:sp>
    </p:spTree>
    <p:extLst>
      <p:ext uri="{BB962C8B-B14F-4D97-AF65-F5344CB8AC3E}">
        <p14:creationId xmlns:p14="http://schemas.microsoft.com/office/powerpoint/2010/main" val="16619899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685800" y="609600"/>
            <a:ext cx="7772400" cy="914400"/>
          </a:xfrm>
        </p:spPr>
        <p:txBody>
          <a:bodyPr/>
          <a:lstStyle/>
          <a:p>
            <a:r>
              <a:rPr lang="es-ES" smtClean="0"/>
              <a:t>Haga clic para modificar el estilo de título del patrón</a:t>
            </a:r>
            <a:endParaRPr lang="es-HN"/>
          </a:p>
        </p:txBody>
      </p:sp>
      <p:sp>
        <p:nvSpPr>
          <p:cNvPr id="3" name="2 Marcador de tabla"/>
          <p:cNvSpPr>
            <a:spLocks noGrp="1"/>
          </p:cNvSpPr>
          <p:nvPr>
            <p:ph type="tbl" idx="1"/>
          </p:nvPr>
        </p:nvSpPr>
        <p:spPr>
          <a:xfrm>
            <a:off x="685800" y="1981200"/>
            <a:ext cx="7772400" cy="4114800"/>
          </a:xfrm>
        </p:spPr>
        <p:txBody>
          <a:bodyPr/>
          <a:lstStyle/>
          <a:p>
            <a:pPr lvl="0"/>
            <a:endParaRPr lang="es-HN" noProof="0"/>
          </a:p>
        </p:txBody>
      </p:sp>
      <p:sp>
        <p:nvSpPr>
          <p:cNvPr id="4" name="3 Marcador de fecha"/>
          <p:cNvSpPr>
            <a:spLocks noGrp="1"/>
          </p:cNvSpPr>
          <p:nvPr>
            <p:ph type="dt" sz="half" idx="10"/>
          </p:nvPr>
        </p:nvSpPr>
        <p:spPr/>
        <p:txBody>
          <a:bodyPr/>
          <a:lstStyle>
            <a:lvl1pPr>
              <a:defRPr/>
            </a:lvl1pPr>
          </a:lstStyle>
          <a:p>
            <a:pPr>
              <a:defRPr/>
            </a:pPr>
            <a:endParaRPr lang="en-US"/>
          </a:p>
        </p:txBody>
      </p:sp>
      <p:sp>
        <p:nvSpPr>
          <p:cNvPr id="5" name="4 Marcador de pie de página"/>
          <p:cNvSpPr>
            <a:spLocks noGrp="1"/>
          </p:cNvSpPr>
          <p:nvPr>
            <p:ph type="ftr" sz="quarter" idx="11"/>
          </p:nvPr>
        </p:nvSpPr>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p:txBody>
          <a:bodyPr/>
          <a:lstStyle>
            <a:lvl1pPr>
              <a:defRPr/>
            </a:lvl1pPr>
          </a:lstStyle>
          <a:p>
            <a:pPr>
              <a:defRPr/>
            </a:pPr>
            <a:fld id="{24875A8D-E970-4D83-A7EB-2DA7CA6E5229}" type="slidenum">
              <a:rPr lang="en-US"/>
              <a:pPr>
                <a:defRPr/>
              </a:pPr>
              <a:t>‹Nº›</a:t>
            </a:fld>
            <a:r>
              <a:rPr lang="en-US"/>
              <a:t>/35</a:t>
            </a:r>
          </a:p>
        </p:txBody>
      </p:sp>
    </p:spTree>
    <p:extLst>
      <p:ext uri="{BB962C8B-B14F-4D97-AF65-F5344CB8AC3E}">
        <p14:creationId xmlns:p14="http://schemas.microsoft.com/office/powerpoint/2010/main" val="30716862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4"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5" name="Freeform 7"/>
          <p:cNvSpPr/>
          <p:nvPr/>
        </p:nvSpPr>
        <p:spPr>
          <a:xfrm>
            <a:off x="-1588" y="-1588"/>
            <a:ext cx="9145588" cy="6859588"/>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s-ES" smtClean="0"/>
              <a:t>Haga clic para modificar el estilo de subtítulo del patrón</a:t>
            </a:r>
            <a:endParaRPr lang="en-US" dirty="0"/>
          </a:p>
        </p:txBody>
      </p:sp>
      <p:sp>
        <p:nvSpPr>
          <p:cNvPr id="6" name="Date Placeholder 3"/>
          <p:cNvSpPr>
            <a:spLocks noGrp="1"/>
          </p:cNvSpPr>
          <p:nvPr>
            <p:ph type="dt" sz="half" idx="10"/>
          </p:nvPr>
        </p:nvSpPr>
        <p:spPr/>
        <p:txBody>
          <a:bodyPr/>
          <a:lstStyle>
            <a:lvl1pPr>
              <a:defRPr/>
            </a:lvl1pPr>
          </a:lstStyle>
          <a:p>
            <a:pPr>
              <a:defRPr/>
            </a:pPr>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3B4233BE-63D8-4AFC-B342-DFF2B24C0EA7}" type="slidenum">
              <a:rPr lang="en-US"/>
              <a:pPr>
                <a:defRPr/>
              </a:pPr>
              <a:t>‹Nº›</a:t>
            </a:fld>
            <a:r>
              <a:rPr lang="en-US"/>
              <a:t>/35</a:t>
            </a:r>
          </a:p>
        </p:txBody>
      </p:sp>
    </p:spTree>
    <p:extLst>
      <p:ext uri="{BB962C8B-B14F-4D97-AF65-F5344CB8AC3E}">
        <p14:creationId xmlns:p14="http://schemas.microsoft.com/office/powerpoint/2010/main" val="9119284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a:ln/>
        </p:spPr>
        <p:txBody>
          <a:bodyPr/>
          <a:lstStyle>
            <a:lvl1pPr>
              <a:defRPr/>
            </a:lvl1pPr>
          </a:lstStyle>
          <a:p>
            <a:pPr>
              <a:defRPr/>
            </a:pPr>
            <a:fld id="{6BBAB0ED-F560-478B-A108-44BB70CF99CB}" type="slidenum">
              <a:rPr lang="en-US"/>
              <a:pPr>
                <a:defRPr/>
              </a:pPr>
              <a:t>‹Nº›</a:t>
            </a:fld>
            <a:r>
              <a:rPr lang="en-US"/>
              <a:t>/35</a:t>
            </a:r>
          </a:p>
        </p:txBody>
      </p:sp>
    </p:spTree>
    <p:extLst>
      <p:ext uri="{BB962C8B-B14F-4D97-AF65-F5344CB8AC3E}">
        <p14:creationId xmlns:p14="http://schemas.microsoft.com/office/powerpoint/2010/main" val="919794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4" name="Freeform 7"/>
          <p:cNvSpPr/>
          <p:nvPr/>
        </p:nvSpPr>
        <p:spPr>
          <a:xfrm>
            <a:off x="-1588" y="-1588"/>
            <a:ext cx="9145588" cy="6859588"/>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5"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lvl="0"/>
            <a:r>
              <a:rPr lang="es-ES" smtClean="0"/>
              <a:t>Haga clic para modificar el estilo de título del patrón</a:t>
            </a:r>
            <a:endParaRPr lang="en-US" dirty="0"/>
          </a:p>
        </p:txBody>
      </p:sp>
      <p:sp>
        <p:nvSpPr>
          <p:cNvPr id="3" name="Text Placeholder 2"/>
          <p:cNvSpPr>
            <a:spLocks noGrp="1"/>
          </p:cNvSpPr>
          <p:nvPr>
            <p:ph type="body" idx="1"/>
          </p:nvPr>
        </p:nvSpPr>
        <p:spPr>
          <a:xfrm rot="19140000">
            <a:off x="1216152" y="2468304"/>
            <a:ext cx="6510528" cy="329184"/>
          </a:xfrm>
        </p:spPr>
        <p:txBody>
          <a:bodyPr>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6" name="Date Placeholder 3"/>
          <p:cNvSpPr>
            <a:spLocks noGrp="1"/>
          </p:cNvSpPr>
          <p:nvPr>
            <p:ph type="dt" sz="half" idx="10"/>
          </p:nvPr>
        </p:nvSpPr>
        <p:spPr/>
        <p:txBody>
          <a:bodyPr/>
          <a:lstStyle>
            <a:lvl1pPr>
              <a:defRPr/>
            </a:lvl1pPr>
          </a:lstStyle>
          <a:p>
            <a:pPr>
              <a:defRPr/>
            </a:pPr>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80E3877B-39E1-4DA8-9E64-545BA4991BD8}" type="slidenum">
              <a:rPr lang="en-US"/>
              <a:pPr>
                <a:defRPr/>
              </a:pPr>
              <a:t>‹Nº›</a:t>
            </a:fld>
            <a:r>
              <a:rPr lang="en-US"/>
              <a:t>/35</a:t>
            </a:r>
          </a:p>
        </p:txBody>
      </p:sp>
    </p:spTree>
    <p:extLst>
      <p:ext uri="{BB962C8B-B14F-4D97-AF65-F5344CB8AC3E}">
        <p14:creationId xmlns:p14="http://schemas.microsoft.com/office/powerpoint/2010/main" val="25669094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8" name="Title 7"/>
          <p:cNvSpPr>
            <a:spLocks noGrp="1"/>
          </p:cNvSpPr>
          <p:nvPr>
            <p:ph type="title"/>
          </p:nvPr>
        </p:nvSpPr>
        <p:spPr/>
        <p:txBody>
          <a:bodyPr/>
          <a:lstStyle/>
          <a:p>
            <a:r>
              <a:rPr lang="es-ES" smtClean="0"/>
              <a:t>Haga clic para modificar el estilo de título del patrón</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a:ln/>
        </p:spPr>
        <p:txBody>
          <a:bodyPr/>
          <a:lstStyle>
            <a:lvl1pPr>
              <a:defRPr/>
            </a:lvl1pPr>
          </a:lstStyle>
          <a:p>
            <a:pPr>
              <a:defRPr/>
            </a:pPr>
            <a:fld id="{D26A855C-B153-427B-873E-FD10A45669C4}" type="slidenum">
              <a:rPr lang="en-US"/>
              <a:pPr>
                <a:defRPr/>
              </a:pPr>
              <a:t>‹Nº›</a:t>
            </a:fld>
            <a:r>
              <a:rPr lang="en-US"/>
              <a:t>/35</a:t>
            </a:r>
          </a:p>
        </p:txBody>
      </p:sp>
    </p:spTree>
    <p:extLst>
      <p:ext uri="{BB962C8B-B14F-4D97-AF65-F5344CB8AC3E}">
        <p14:creationId xmlns:p14="http://schemas.microsoft.com/office/powerpoint/2010/main" val="2676392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a:ln/>
        </p:spPr>
        <p:txBody>
          <a:bodyPr/>
          <a:lstStyle>
            <a:lvl1pPr>
              <a:defRPr/>
            </a:lvl1pPr>
          </a:lstStyle>
          <a:p>
            <a:pPr>
              <a:defRPr/>
            </a:pPr>
            <a:fld id="{6D2A6557-9CF0-4D4C-8AA1-D4EFD197E22F}" type="slidenum">
              <a:rPr lang="en-US"/>
              <a:pPr>
                <a:defRPr/>
              </a:pPr>
              <a:t>‹Nº›</a:t>
            </a:fld>
            <a:r>
              <a:rPr lang="en-US"/>
              <a:t>/35</a:t>
            </a:r>
          </a:p>
        </p:txBody>
      </p:sp>
    </p:spTree>
    <p:extLst>
      <p:ext uri="{BB962C8B-B14F-4D97-AF65-F5344CB8AC3E}">
        <p14:creationId xmlns:p14="http://schemas.microsoft.com/office/powerpoint/2010/main" val="28987620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a:ln/>
        </p:spPr>
        <p:txBody>
          <a:bodyPr/>
          <a:lstStyle>
            <a:lvl1pPr>
              <a:defRPr/>
            </a:lvl1pPr>
          </a:lstStyle>
          <a:p>
            <a:pPr>
              <a:defRPr/>
            </a:pPr>
            <a:fld id="{E0936806-378D-486A-820A-4D5BA14DC819}" type="slidenum">
              <a:rPr lang="en-US"/>
              <a:pPr>
                <a:defRPr/>
              </a:pPr>
              <a:t>‹Nº›</a:t>
            </a:fld>
            <a:r>
              <a:rPr lang="en-US"/>
              <a:t>/35</a:t>
            </a:r>
          </a:p>
        </p:txBody>
      </p:sp>
    </p:spTree>
    <p:extLst>
      <p:ext uri="{BB962C8B-B14F-4D97-AF65-F5344CB8AC3E}">
        <p14:creationId xmlns:p14="http://schemas.microsoft.com/office/powerpoint/2010/main" val="26177340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HN"/>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4" name="3 Marcador de fecha"/>
          <p:cNvSpPr>
            <a:spLocks noGrp="1"/>
          </p:cNvSpPr>
          <p:nvPr>
            <p:ph type="dt" sz="half" idx="10"/>
          </p:nvPr>
        </p:nvSpPr>
        <p:spPr/>
        <p:txBody>
          <a:bodyPr/>
          <a:lstStyle>
            <a:lvl1pPr>
              <a:defRPr/>
            </a:lvl1pPr>
          </a:lstStyle>
          <a:p>
            <a:pPr>
              <a:defRPr/>
            </a:pPr>
            <a:endParaRPr lang="en-US"/>
          </a:p>
        </p:txBody>
      </p:sp>
      <p:sp>
        <p:nvSpPr>
          <p:cNvPr id="5" name="4 Marcador de pie de página"/>
          <p:cNvSpPr>
            <a:spLocks noGrp="1"/>
          </p:cNvSpPr>
          <p:nvPr>
            <p:ph type="ftr" sz="quarter" idx="11"/>
          </p:nvPr>
        </p:nvSpPr>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p:txBody>
          <a:bodyPr/>
          <a:lstStyle>
            <a:lvl1pPr>
              <a:defRPr/>
            </a:lvl1pPr>
          </a:lstStyle>
          <a:p>
            <a:pPr>
              <a:defRPr/>
            </a:pPr>
            <a:fld id="{42212A8A-632B-400F-8CA2-A519AB6B1155}" type="slidenum">
              <a:rPr lang="en-US"/>
              <a:pPr>
                <a:defRPr/>
              </a:pPr>
              <a:t>‹Nº›</a:t>
            </a:fld>
            <a:r>
              <a:rPr lang="en-US"/>
              <a:t>/35</a:t>
            </a:r>
          </a:p>
        </p:txBody>
      </p:sp>
    </p:spTree>
    <p:extLst>
      <p:ext uri="{BB962C8B-B14F-4D97-AF65-F5344CB8AC3E}">
        <p14:creationId xmlns:p14="http://schemas.microsoft.com/office/powerpoint/2010/main" val="39216605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a:ln/>
        </p:spPr>
        <p:txBody>
          <a:bodyPr/>
          <a:lstStyle>
            <a:lvl1pPr>
              <a:defRPr/>
            </a:lvl1pPr>
          </a:lstStyle>
          <a:p>
            <a:pPr>
              <a:defRPr/>
            </a:pPr>
            <a:fld id="{B66E7713-195B-4272-ABD9-F62B975E4317}" type="slidenum">
              <a:rPr lang="en-US"/>
              <a:pPr>
                <a:defRPr/>
              </a:pPr>
              <a:t>‹Nº›</a:t>
            </a:fld>
            <a:r>
              <a:rPr lang="en-US"/>
              <a:t>/35</a:t>
            </a:r>
          </a:p>
        </p:txBody>
      </p:sp>
    </p:spTree>
    <p:extLst>
      <p:ext uri="{BB962C8B-B14F-4D97-AF65-F5344CB8AC3E}">
        <p14:creationId xmlns:p14="http://schemas.microsoft.com/office/powerpoint/2010/main" val="42398495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5"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6" name="Right Triangle 17"/>
          <p:cNvSpPr/>
          <p:nvPr/>
        </p:nvSpPr>
        <p:spPr>
          <a:xfrm rot="5400000">
            <a:off x="433388" y="-433388"/>
            <a:ext cx="6858000" cy="7724775"/>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lvl="0"/>
            <a:r>
              <a:rPr lang="es-ES" smtClean="0"/>
              <a:t>Haga clic para modificar el estilo de título del patrón</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7" name="Date Placeholder 4"/>
          <p:cNvSpPr>
            <a:spLocks noGrp="1"/>
          </p:cNvSpPr>
          <p:nvPr>
            <p:ph type="dt" sz="half" idx="10"/>
          </p:nvPr>
        </p:nvSpPr>
        <p:spPr/>
        <p:txBody>
          <a:bodyPr/>
          <a:lstStyle>
            <a:lvl1pPr>
              <a:defRPr/>
            </a:lvl1pPr>
          </a:lstStyle>
          <a:p>
            <a:pPr>
              <a:defRPr/>
            </a:pPr>
            <a:endParaRPr lang="en-US"/>
          </a:p>
        </p:txBody>
      </p:sp>
      <p:sp>
        <p:nvSpPr>
          <p:cNvPr id="8" name="Footer Placeholder 5"/>
          <p:cNvSpPr>
            <a:spLocks noGrp="1"/>
          </p:cNvSpPr>
          <p:nvPr>
            <p:ph type="ftr" sz="quarter" idx="11"/>
          </p:nvPr>
        </p:nvSpPr>
        <p:spPr/>
        <p:txBody>
          <a:bodyPr/>
          <a:lstStyle>
            <a:lvl1pPr>
              <a:defRPr>
                <a:solidFill>
                  <a:schemeClr val="tx2"/>
                </a:solidFill>
              </a:defRPr>
            </a:lvl1pPr>
          </a:lstStyle>
          <a:p>
            <a:pPr>
              <a:defRPr/>
            </a:pPr>
            <a:endParaRPr lang="en-US"/>
          </a:p>
        </p:txBody>
      </p:sp>
      <p:sp>
        <p:nvSpPr>
          <p:cNvPr id="9"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pPr>
              <a:defRPr/>
            </a:pPr>
            <a:fld id="{560B915D-6B17-457F-AABE-8DA91B3B00D0}" type="slidenum">
              <a:rPr lang="en-US"/>
              <a:pPr>
                <a:defRPr/>
              </a:pPr>
              <a:t>‹Nº›</a:t>
            </a:fld>
            <a:r>
              <a:rPr lang="en-US"/>
              <a:t>/35</a:t>
            </a:r>
          </a:p>
        </p:txBody>
      </p:sp>
    </p:spTree>
    <p:extLst>
      <p:ext uri="{BB962C8B-B14F-4D97-AF65-F5344CB8AC3E}">
        <p14:creationId xmlns:p14="http://schemas.microsoft.com/office/powerpoint/2010/main" val="18305832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5"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6"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rtlCol="0" anchor="ctr">
            <a:normAutofit/>
          </a:bodyPr>
          <a:lstStyle>
            <a:lvl1pPr algn="r">
              <a:defRPr/>
            </a:lvl1pPr>
          </a:lstStyle>
          <a:p>
            <a:pPr lvl="0"/>
            <a:r>
              <a:rPr lang="es-ES" noProof="0" smtClean="0"/>
              <a:t>Haga clic en el icono para agregar una imagen</a:t>
            </a:r>
            <a:endParaRPr lang="en-US" noProof="0" dirty="0"/>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7" name="Date Placeholder 4"/>
          <p:cNvSpPr>
            <a:spLocks noGrp="1"/>
          </p:cNvSpPr>
          <p:nvPr>
            <p:ph type="dt" sz="half" idx="15"/>
          </p:nvPr>
        </p:nvSpPr>
        <p:spPr/>
        <p:txBody>
          <a:bodyPr/>
          <a:lstStyle>
            <a:lvl1pPr>
              <a:defRPr/>
            </a:lvl1pPr>
          </a:lstStyle>
          <a:p>
            <a:pPr>
              <a:defRPr/>
            </a:pPr>
            <a:endParaRPr lang="en-US"/>
          </a:p>
        </p:txBody>
      </p:sp>
      <p:sp>
        <p:nvSpPr>
          <p:cNvPr id="8" name="Footer Placeholder 5"/>
          <p:cNvSpPr>
            <a:spLocks noGrp="1"/>
          </p:cNvSpPr>
          <p:nvPr>
            <p:ph type="ftr" sz="quarter" idx="16"/>
          </p:nvPr>
        </p:nvSpPr>
        <p:spPr/>
        <p:txBody>
          <a:bodyPr/>
          <a:lstStyle>
            <a:lvl1pPr>
              <a:defRPr/>
            </a:lvl1pPr>
          </a:lstStyle>
          <a:p>
            <a:pPr>
              <a:defRPr/>
            </a:pPr>
            <a:endParaRPr lang="en-US"/>
          </a:p>
        </p:txBody>
      </p:sp>
      <p:sp>
        <p:nvSpPr>
          <p:cNvPr id="9" name="Slide Number Placeholder 6"/>
          <p:cNvSpPr>
            <a:spLocks noGrp="1"/>
          </p:cNvSpPr>
          <p:nvPr>
            <p:ph type="sldNum" sz="quarter" idx="17"/>
          </p:nvPr>
        </p:nvSpPr>
        <p:spPr/>
        <p:txBody>
          <a:bodyPr/>
          <a:lstStyle>
            <a:lvl1pPr>
              <a:defRPr/>
            </a:lvl1pPr>
          </a:lstStyle>
          <a:p>
            <a:pPr>
              <a:defRPr/>
            </a:pPr>
            <a:fld id="{65E4E8F3-D0AC-4CB0-A41A-9BB850D59A8A}" type="slidenum">
              <a:rPr lang="en-US"/>
              <a:pPr>
                <a:defRPr/>
              </a:pPr>
              <a:t>‹Nº›</a:t>
            </a:fld>
            <a:r>
              <a:rPr lang="en-US"/>
              <a:t>/35</a:t>
            </a:r>
          </a:p>
        </p:txBody>
      </p:sp>
    </p:spTree>
    <p:extLst>
      <p:ext uri="{BB962C8B-B14F-4D97-AF65-F5344CB8AC3E}">
        <p14:creationId xmlns:p14="http://schemas.microsoft.com/office/powerpoint/2010/main" val="13788529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a:ln/>
        </p:spPr>
        <p:txBody>
          <a:bodyPr/>
          <a:lstStyle>
            <a:lvl1pPr>
              <a:defRPr/>
            </a:lvl1pPr>
          </a:lstStyle>
          <a:p>
            <a:pPr>
              <a:defRPr/>
            </a:pPr>
            <a:fld id="{503755D6-3CC1-480F-A4DF-4CC7752D62C2}" type="slidenum">
              <a:rPr lang="en-US"/>
              <a:pPr>
                <a:defRPr/>
              </a:pPr>
              <a:t>‹Nº›</a:t>
            </a:fld>
            <a:r>
              <a:rPr lang="en-US"/>
              <a:t>/35</a:t>
            </a:r>
          </a:p>
        </p:txBody>
      </p:sp>
    </p:spTree>
    <p:extLst>
      <p:ext uri="{BB962C8B-B14F-4D97-AF65-F5344CB8AC3E}">
        <p14:creationId xmlns:p14="http://schemas.microsoft.com/office/powerpoint/2010/main" val="37130760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a:ln/>
        </p:spPr>
        <p:txBody>
          <a:bodyPr/>
          <a:lstStyle>
            <a:lvl1pPr>
              <a:defRPr/>
            </a:lvl1pPr>
          </a:lstStyle>
          <a:p>
            <a:pPr>
              <a:defRPr/>
            </a:pPr>
            <a:fld id="{0366EE03-B4C4-4A99-8127-B5A2202B5A29}" type="slidenum">
              <a:rPr lang="en-US"/>
              <a:pPr>
                <a:defRPr/>
              </a:pPr>
              <a:t>‹Nº›</a:t>
            </a:fld>
            <a:r>
              <a:rPr lang="en-US"/>
              <a:t>/35</a:t>
            </a:r>
          </a:p>
        </p:txBody>
      </p:sp>
    </p:spTree>
    <p:extLst>
      <p:ext uri="{BB962C8B-B14F-4D97-AF65-F5344CB8AC3E}">
        <p14:creationId xmlns:p14="http://schemas.microsoft.com/office/powerpoint/2010/main" val="38051453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1676400" y="457200"/>
            <a:ext cx="7010400" cy="5638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3" name="Rectangle 4"/>
          <p:cNvSpPr>
            <a:spLocks noGrp="1" noChangeArrowheads="1"/>
          </p:cNvSpPr>
          <p:nvPr>
            <p:ph type="ftr" sz="quarter" idx="10"/>
          </p:nvPr>
        </p:nvSpPr>
        <p:spPr>
          <a:ln/>
        </p:spPr>
        <p:txBody>
          <a:bodyPr/>
          <a:lstStyle>
            <a:lvl1pPr>
              <a:defRPr/>
            </a:lvl1pPr>
          </a:lstStyle>
          <a:p>
            <a:pPr>
              <a:defRPr/>
            </a:pPr>
            <a:endParaRPr lang="es-PE"/>
          </a:p>
        </p:txBody>
      </p:sp>
      <p:sp>
        <p:nvSpPr>
          <p:cNvPr id="4" name="Rectangle 5"/>
          <p:cNvSpPr>
            <a:spLocks noGrp="1" noChangeArrowheads="1"/>
          </p:cNvSpPr>
          <p:nvPr>
            <p:ph type="sldNum" sz="quarter" idx="11"/>
          </p:nvPr>
        </p:nvSpPr>
        <p:spPr>
          <a:ln/>
        </p:spPr>
        <p:txBody>
          <a:bodyPr/>
          <a:lstStyle>
            <a:lvl1pPr>
              <a:defRPr/>
            </a:lvl1pPr>
          </a:lstStyle>
          <a:p>
            <a:pPr>
              <a:defRPr/>
            </a:pPr>
            <a:fld id="{BC3D278E-778C-4006-83C0-72619728B74B}" type="slidenum">
              <a:rPr lang="es-PE"/>
              <a:pPr>
                <a:defRPr/>
              </a:pPr>
              <a:t>‹Nº›</a:t>
            </a:fld>
            <a:endParaRPr lang="es-PE"/>
          </a:p>
        </p:txBody>
      </p:sp>
      <p:sp>
        <p:nvSpPr>
          <p:cNvPr id="5" name="Rectangle 22"/>
          <p:cNvSpPr>
            <a:spLocks noGrp="1" noChangeArrowheads="1"/>
          </p:cNvSpPr>
          <p:nvPr>
            <p:ph type="dt" sz="half" idx="12"/>
          </p:nvPr>
        </p:nvSpPr>
        <p:spPr>
          <a:ln/>
        </p:spPr>
        <p:txBody>
          <a:bodyPr/>
          <a:lstStyle>
            <a:lvl1pPr>
              <a:defRPr/>
            </a:lvl1pPr>
          </a:lstStyle>
          <a:p>
            <a:pPr>
              <a:defRPr/>
            </a:pPr>
            <a:endParaRPr lang="es-PE"/>
          </a:p>
        </p:txBody>
      </p:sp>
    </p:spTree>
    <p:extLst>
      <p:ext uri="{BB962C8B-B14F-4D97-AF65-F5344CB8AC3E}">
        <p14:creationId xmlns:p14="http://schemas.microsoft.com/office/powerpoint/2010/main" val="16300366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HN"/>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HN"/>
          </a:p>
        </p:txBody>
      </p:sp>
      <p:sp>
        <p:nvSpPr>
          <p:cNvPr id="4" name="Rectangle 4"/>
          <p:cNvSpPr>
            <a:spLocks noGrp="1" noChangeArrowheads="1"/>
          </p:cNvSpPr>
          <p:nvPr>
            <p:ph type="dt" sz="half" idx="10"/>
          </p:nvPr>
        </p:nvSpPr>
        <p:spPr/>
        <p:txBody>
          <a:bodyPr/>
          <a:lstStyle>
            <a:lvl1pPr eaLnBrk="1" hangingPunct="1">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cs typeface="Arial" pitchFamily="34" charset="0"/>
              </a:defRPr>
            </a:lvl1pPr>
          </a:lstStyle>
          <a:p>
            <a:pPr>
              <a:defRPr/>
            </a:pPr>
            <a:endParaRPr lang="en-US"/>
          </a:p>
        </p:txBody>
      </p:sp>
      <p:sp>
        <p:nvSpPr>
          <p:cNvPr id="6" name="Rectangle 7"/>
          <p:cNvSpPr>
            <a:spLocks noGrp="1" noChangeArrowheads="1"/>
          </p:cNvSpPr>
          <p:nvPr>
            <p:ph type="sldNum" sz="quarter" idx="12"/>
          </p:nvPr>
        </p:nvSpPr>
        <p:spPr/>
        <p:txBody>
          <a:bodyPr/>
          <a:lstStyle>
            <a:lvl1pPr eaLnBrk="1" hangingPunct="1">
              <a:defRPr>
                <a:cs typeface="Arial" pitchFamily="34" charset="0"/>
              </a:defRPr>
            </a:lvl1pPr>
          </a:lstStyle>
          <a:p>
            <a:pPr>
              <a:defRPr/>
            </a:pPr>
            <a:fld id="{4E64E852-38FE-4FAD-A5C3-F2EDCB6568C1}" type="slidenum">
              <a:rPr lang="en-US"/>
              <a:pPr>
                <a:defRPr/>
              </a:pPr>
              <a:t>‹Nº›</a:t>
            </a:fld>
            <a:r>
              <a:rPr lang="en-US"/>
              <a:t>/30</a:t>
            </a:r>
          </a:p>
        </p:txBody>
      </p:sp>
    </p:spTree>
    <p:extLst>
      <p:ext uri="{BB962C8B-B14F-4D97-AF65-F5344CB8AC3E}">
        <p14:creationId xmlns:p14="http://schemas.microsoft.com/office/powerpoint/2010/main" val="19485647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HN"/>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4" name="Rectangle 4"/>
          <p:cNvSpPr>
            <a:spLocks noGrp="1" noChangeArrowheads="1"/>
          </p:cNvSpPr>
          <p:nvPr>
            <p:ph type="dt" sz="half" idx="10"/>
          </p:nvPr>
        </p:nvSpPr>
        <p:spPr/>
        <p:txBody>
          <a:bodyPr/>
          <a:lstStyle>
            <a:lvl1pPr eaLnBrk="1" hangingPunct="1">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cs typeface="Arial" pitchFamily="34" charset="0"/>
              </a:defRPr>
            </a:lvl1pPr>
          </a:lstStyle>
          <a:p>
            <a:pPr>
              <a:defRPr/>
            </a:pPr>
            <a:endParaRPr lang="en-US"/>
          </a:p>
        </p:txBody>
      </p:sp>
      <p:sp>
        <p:nvSpPr>
          <p:cNvPr id="6" name="Rectangle 7"/>
          <p:cNvSpPr>
            <a:spLocks noGrp="1" noChangeArrowheads="1"/>
          </p:cNvSpPr>
          <p:nvPr>
            <p:ph type="sldNum" sz="quarter" idx="12"/>
          </p:nvPr>
        </p:nvSpPr>
        <p:spPr/>
        <p:txBody>
          <a:bodyPr/>
          <a:lstStyle>
            <a:lvl1pPr eaLnBrk="1" hangingPunct="1">
              <a:defRPr>
                <a:cs typeface="Arial" pitchFamily="34" charset="0"/>
              </a:defRPr>
            </a:lvl1pPr>
          </a:lstStyle>
          <a:p>
            <a:pPr>
              <a:defRPr/>
            </a:pPr>
            <a:fld id="{2230E355-F0D0-4042-A410-039E02C8544F}" type="slidenum">
              <a:rPr lang="en-US"/>
              <a:pPr>
                <a:defRPr/>
              </a:pPr>
              <a:t>‹Nº›</a:t>
            </a:fld>
            <a:r>
              <a:rPr lang="en-US"/>
              <a:t>/30</a:t>
            </a:r>
          </a:p>
        </p:txBody>
      </p:sp>
    </p:spTree>
    <p:extLst>
      <p:ext uri="{BB962C8B-B14F-4D97-AF65-F5344CB8AC3E}">
        <p14:creationId xmlns:p14="http://schemas.microsoft.com/office/powerpoint/2010/main" val="30446392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HN"/>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p:txBody>
          <a:bodyPr/>
          <a:lstStyle>
            <a:lvl1pPr eaLnBrk="1" hangingPunct="1">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cs typeface="Arial" pitchFamily="34" charset="0"/>
              </a:defRPr>
            </a:lvl1pPr>
          </a:lstStyle>
          <a:p>
            <a:pPr>
              <a:defRPr/>
            </a:pPr>
            <a:endParaRPr lang="en-US"/>
          </a:p>
        </p:txBody>
      </p:sp>
      <p:sp>
        <p:nvSpPr>
          <p:cNvPr id="6" name="Rectangle 7"/>
          <p:cNvSpPr>
            <a:spLocks noGrp="1" noChangeArrowheads="1"/>
          </p:cNvSpPr>
          <p:nvPr>
            <p:ph type="sldNum" sz="quarter" idx="12"/>
          </p:nvPr>
        </p:nvSpPr>
        <p:spPr/>
        <p:txBody>
          <a:bodyPr/>
          <a:lstStyle>
            <a:lvl1pPr eaLnBrk="1" hangingPunct="1">
              <a:defRPr>
                <a:cs typeface="Arial" pitchFamily="34" charset="0"/>
              </a:defRPr>
            </a:lvl1pPr>
          </a:lstStyle>
          <a:p>
            <a:pPr>
              <a:defRPr/>
            </a:pPr>
            <a:fld id="{9F9B68D5-65E1-460B-A29A-2AAE573E8168}" type="slidenum">
              <a:rPr lang="en-US"/>
              <a:pPr>
                <a:defRPr/>
              </a:pPr>
              <a:t>‹Nº›</a:t>
            </a:fld>
            <a:r>
              <a:rPr lang="en-US"/>
              <a:t>/30</a:t>
            </a:r>
          </a:p>
        </p:txBody>
      </p:sp>
    </p:spTree>
    <p:extLst>
      <p:ext uri="{BB962C8B-B14F-4D97-AF65-F5344CB8AC3E}">
        <p14:creationId xmlns:p14="http://schemas.microsoft.com/office/powerpoint/2010/main" val="19771099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HN"/>
          </a:p>
        </p:txBody>
      </p:sp>
      <p:sp>
        <p:nvSpPr>
          <p:cNvPr id="3" name="2 Marcador de contenido"/>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4" name="3 Marcador de contenido"/>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5" name="Rectangle 4"/>
          <p:cNvSpPr>
            <a:spLocks noGrp="1" noChangeArrowheads="1"/>
          </p:cNvSpPr>
          <p:nvPr>
            <p:ph type="dt" sz="half" idx="10"/>
          </p:nvPr>
        </p:nvSpPr>
        <p:spPr/>
        <p:txBody>
          <a:bodyPr/>
          <a:lstStyle>
            <a:lvl1pPr eaLnBrk="1" hangingPunct="1">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cs typeface="Arial" pitchFamily="34" charset="0"/>
              </a:defRPr>
            </a:lvl1pPr>
          </a:lstStyle>
          <a:p>
            <a:pPr>
              <a:defRPr/>
            </a:pPr>
            <a:endParaRPr lang="en-US"/>
          </a:p>
        </p:txBody>
      </p:sp>
      <p:sp>
        <p:nvSpPr>
          <p:cNvPr id="7" name="Rectangle 7"/>
          <p:cNvSpPr>
            <a:spLocks noGrp="1" noChangeArrowheads="1"/>
          </p:cNvSpPr>
          <p:nvPr>
            <p:ph type="sldNum" sz="quarter" idx="12"/>
          </p:nvPr>
        </p:nvSpPr>
        <p:spPr/>
        <p:txBody>
          <a:bodyPr/>
          <a:lstStyle>
            <a:lvl1pPr eaLnBrk="1" hangingPunct="1">
              <a:defRPr>
                <a:cs typeface="Arial" pitchFamily="34" charset="0"/>
              </a:defRPr>
            </a:lvl1pPr>
          </a:lstStyle>
          <a:p>
            <a:pPr>
              <a:defRPr/>
            </a:pPr>
            <a:fld id="{24BF21D8-5012-48AA-A354-C7C20F344AA2}" type="slidenum">
              <a:rPr lang="en-US"/>
              <a:pPr>
                <a:defRPr/>
              </a:pPr>
              <a:t>‹Nº›</a:t>
            </a:fld>
            <a:r>
              <a:rPr lang="en-US"/>
              <a:t>/30</a:t>
            </a:r>
          </a:p>
        </p:txBody>
      </p:sp>
    </p:spTree>
    <p:extLst>
      <p:ext uri="{BB962C8B-B14F-4D97-AF65-F5344CB8AC3E}">
        <p14:creationId xmlns:p14="http://schemas.microsoft.com/office/powerpoint/2010/main" val="29803060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HN"/>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endParaRPr lang="en-US"/>
          </a:p>
        </p:txBody>
      </p:sp>
      <p:sp>
        <p:nvSpPr>
          <p:cNvPr id="5" name="4 Marcador de pie de página"/>
          <p:cNvSpPr>
            <a:spLocks noGrp="1"/>
          </p:cNvSpPr>
          <p:nvPr>
            <p:ph type="ftr" sz="quarter" idx="11"/>
          </p:nvPr>
        </p:nvSpPr>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p:txBody>
          <a:bodyPr/>
          <a:lstStyle>
            <a:lvl1pPr>
              <a:defRPr/>
            </a:lvl1pPr>
          </a:lstStyle>
          <a:p>
            <a:pPr>
              <a:defRPr/>
            </a:pPr>
            <a:fld id="{6AD163E9-F536-48DE-9304-A3576EC98BC7}" type="slidenum">
              <a:rPr lang="en-US"/>
              <a:pPr>
                <a:defRPr/>
              </a:pPr>
              <a:t>‹Nº›</a:t>
            </a:fld>
            <a:r>
              <a:rPr lang="en-US"/>
              <a:t>/35</a:t>
            </a:r>
          </a:p>
        </p:txBody>
      </p:sp>
    </p:spTree>
    <p:extLst>
      <p:ext uri="{BB962C8B-B14F-4D97-AF65-F5344CB8AC3E}">
        <p14:creationId xmlns:p14="http://schemas.microsoft.com/office/powerpoint/2010/main" val="15449955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HN"/>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7" name="Rectangle 4"/>
          <p:cNvSpPr>
            <a:spLocks noGrp="1" noChangeArrowheads="1"/>
          </p:cNvSpPr>
          <p:nvPr>
            <p:ph type="dt" sz="half" idx="10"/>
          </p:nvPr>
        </p:nvSpPr>
        <p:spPr/>
        <p:txBody>
          <a:bodyPr/>
          <a:lstStyle>
            <a:lvl1pPr eaLnBrk="1" hangingPunct="1">
              <a:defRPr>
                <a:cs typeface="Arial" pitchFamily="34" charset="0"/>
              </a:defRPr>
            </a:lvl1pPr>
          </a:lstStyle>
          <a:p>
            <a:pPr>
              <a:defRPr/>
            </a:pPr>
            <a:endParaRPr lang="en-US"/>
          </a:p>
        </p:txBody>
      </p:sp>
      <p:sp>
        <p:nvSpPr>
          <p:cNvPr id="8" name="Rectangle 5"/>
          <p:cNvSpPr>
            <a:spLocks noGrp="1" noChangeArrowheads="1"/>
          </p:cNvSpPr>
          <p:nvPr>
            <p:ph type="ftr" sz="quarter" idx="11"/>
          </p:nvPr>
        </p:nvSpPr>
        <p:spPr/>
        <p:txBody>
          <a:bodyPr/>
          <a:lstStyle>
            <a:lvl1pPr eaLnBrk="1" hangingPunct="1">
              <a:defRPr>
                <a:cs typeface="Arial" pitchFamily="34" charset="0"/>
              </a:defRPr>
            </a:lvl1pPr>
          </a:lstStyle>
          <a:p>
            <a:pPr>
              <a:defRPr/>
            </a:pPr>
            <a:endParaRPr lang="en-US"/>
          </a:p>
        </p:txBody>
      </p:sp>
      <p:sp>
        <p:nvSpPr>
          <p:cNvPr id="9" name="Rectangle 7"/>
          <p:cNvSpPr>
            <a:spLocks noGrp="1" noChangeArrowheads="1"/>
          </p:cNvSpPr>
          <p:nvPr>
            <p:ph type="sldNum" sz="quarter" idx="12"/>
          </p:nvPr>
        </p:nvSpPr>
        <p:spPr/>
        <p:txBody>
          <a:bodyPr/>
          <a:lstStyle>
            <a:lvl1pPr eaLnBrk="1" hangingPunct="1">
              <a:defRPr>
                <a:cs typeface="Arial" pitchFamily="34" charset="0"/>
              </a:defRPr>
            </a:lvl1pPr>
          </a:lstStyle>
          <a:p>
            <a:pPr>
              <a:defRPr/>
            </a:pPr>
            <a:fld id="{5AF576D4-EB67-411F-8972-B9A904CB818E}" type="slidenum">
              <a:rPr lang="en-US"/>
              <a:pPr>
                <a:defRPr/>
              </a:pPr>
              <a:t>‹Nº›</a:t>
            </a:fld>
            <a:r>
              <a:rPr lang="en-US"/>
              <a:t>/30</a:t>
            </a:r>
          </a:p>
        </p:txBody>
      </p:sp>
    </p:spTree>
    <p:extLst>
      <p:ext uri="{BB962C8B-B14F-4D97-AF65-F5344CB8AC3E}">
        <p14:creationId xmlns:p14="http://schemas.microsoft.com/office/powerpoint/2010/main" val="5723260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HN"/>
          </a:p>
        </p:txBody>
      </p:sp>
      <p:sp>
        <p:nvSpPr>
          <p:cNvPr id="3" name="Rectangle 4"/>
          <p:cNvSpPr>
            <a:spLocks noGrp="1" noChangeArrowheads="1"/>
          </p:cNvSpPr>
          <p:nvPr>
            <p:ph type="dt" sz="half" idx="10"/>
          </p:nvPr>
        </p:nvSpPr>
        <p:spPr/>
        <p:txBody>
          <a:bodyPr/>
          <a:lstStyle>
            <a:lvl1pPr eaLnBrk="1" hangingPunct="1">
              <a:defRPr>
                <a:cs typeface="Arial"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1" hangingPunct="1">
              <a:defRPr>
                <a:cs typeface="Arial" pitchFamily="34" charset="0"/>
              </a:defRPr>
            </a:lvl1pPr>
          </a:lstStyle>
          <a:p>
            <a:pPr>
              <a:defRPr/>
            </a:pPr>
            <a:endParaRPr lang="en-US"/>
          </a:p>
        </p:txBody>
      </p:sp>
      <p:sp>
        <p:nvSpPr>
          <p:cNvPr id="5" name="Rectangle 7"/>
          <p:cNvSpPr>
            <a:spLocks noGrp="1" noChangeArrowheads="1"/>
          </p:cNvSpPr>
          <p:nvPr>
            <p:ph type="sldNum" sz="quarter" idx="12"/>
          </p:nvPr>
        </p:nvSpPr>
        <p:spPr/>
        <p:txBody>
          <a:bodyPr/>
          <a:lstStyle>
            <a:lvl1pPr eaLnBrk="1" hangingPunct="1">
              <a:defRPr>
                <a:cs typeface="Arial" pitchFamily="34" charset="0"/>
              </a:defRPr>
            </a:lvl1pPr>
          </a:lstStyle>
          <a:p>
            <a:pPr>
              <a:defRPr/>
            </a:pPr>
            <a:fld id="{D9B5027E-9A23-495D-B118-5AC82D8800DE}" type="slidenum">
              <a:rPr lang="en-US"/>
              <a:pPr>
                <a:defRPr/>
              </a:pPr>
              <a:t>‹Nº›</a:t>
            </a:fld>
            <a:r>
              <a:rPr lang="en-US"/>
              <a:t>/30</a:t>
            </a:r>
          </a:p>
        </p:txBody>
      </p:sp>
    </p:spTree>
    <p:extLst>
      <p:ext uri="{BB962C8B-B14F-4D97-AF65-F5344CB8AC3E}">
        <p14:creationId xmlns:p14="http://schemas.microsoft.com/office/powerpoint/2010/main" val="3957368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eaLnBrk="1" hangingPunct="1">
              <a:defRPr>
                <a:cs typeface="Arial" pitchFamily="34" charset="0"/>
              </a:defRPr>
            </a:lvl1pPr>
          </a:lstStyle>
          <a:p>
            <a:pPr>
              <a:defRPr/>
            </a:pPr>
            <a:endParaRPr lang="en-US"/>
          </a:p>
        </p:txBody>
      </p:sp>
      <p:sp>
        <p:nvSpPr>
          <p:cNvPr id="3" name="Rectangle 5"/>
          <p:cNvSpPr>
            <a:spLocks noGrp="1" noChangeArrowheads="1"/>
          </p:cNvSpPr>
          <p:nvPr>
            <p:ph type="ftr" sz="quarter" idx="11"/>
          </p:nvPr>
        </p:nvSpPr>
        <p:spPr/>
        <p:txBody>
          <a:bodyPr/>
          <a:lstStyle>
            <a:lvl1pPr eaLnBrk="1" hangingPunct="1">
              <a:defRPr>
                <a:cs typeface="Arial" pitchFamily="34" charset="0"/>
              </a:defRPr>
            </a:lvl1pPr>
          </a:lstStyle>
          <a:p>
            <a:pPr>
              <a:defRPr/>
            </a:pPr>
            <a:endParaRPr lang="en-US"/>
          </a:p>
        </p:txBody>
      </p:sp>
      <p:sp>
        <p:nvSpPr>
          <p:cNvPr id="4" name="Rectangle 7"/>
          <p:cNvSpPr>
            <a:spLocks noGrp="1" noChangeArrowheads="1"/>
          </p:cNvSpPr>
          <p:nvPr>
            <p:ph type="sldNum" sz="quarter" idx="12"/>
          </p:nvPr>
        </p:nvSpPr>
        <p:spPr/>
        <p:txBody>
          <a:bodyPr/>
          <a:lstStyle>
            <a:lvl1pPr eaLnBrk="1" hangingPunct="1">
              <a:defRPr>
                <a:cs typeface="Arial" pitchFamily="34" charset="0"/>
              </a:defRPr>
            </a:lvl1pPr>
          </a:lstStyle>
          <a:p>
            <a:pPr>
              <a:defRPr/>
            </a:pPr>
            <a:fld id="{954228DB-21B2-4AE3-B185-F0F67E049BA2}" type="slidenum">
              <a:rPr lang="en-US"/>
              <a:pPr>
                <a:defRPr/>
              </a:pPr>
              <a:t>‹Nº›</a:t>
            </a:fld>
            <a:r>
              <a:rPr lang="en-US"/>
              <a:t>/30</a:t>
            </a:r>
          </a:p>
        </p:txBody>
      </p:sp>
    </p:spTree>
    <p:extLst>
      <p:ext uri="{BB962C8B-B14F-4D97-AF65-F5344CB8AC3E}">
        <p14:creationId xmlns:p14="http://schemas.microsoft.com/office/powerpoint/2010/main" val="12007390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HN"/>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p:txBody>
          <a:bodyPr/>
          <a:lstStyle>
            <a:lvl1pPr eaLnBrk="1" hangingPunct="1">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cs typeface="Arial" pitchFamily="34" charset="0"/>
              </a:defRPr>
            </a:lvl1pPr>
          </a:lstStyle>
          <a:p>
            <a:pPr>
              <a:defRPr/>
            </a:pPr>
            <a:endParaRPr lang="en-US"/>
          </a:p>
        </p:txBody>
      </p:sp>
      <p:sp>
        <p:nvSpPr>
          <p:cNvPr id="7" name="Rectangle 7"/>
          <p:cNvSpPr>
            <a:spLocks noGrp="1" noChangeArrowheads="1"/>
          </p:cNvSpPr>
          <p:nvPr>
            <p:ph type="sldNum" sz="quarter" idx="12"/>
          </p:nvPr>
        </p:nvSpPr>
        <p:spPr/>
        <p:txBody>
          <a:bodyPr/>
          <a:lstStyle>
            <a:lvl1pPr eaLnBrk="1" hangingPunct="1">
              <a:defRPr>
                <a:cs typeface="Arial" pitchFamily="34" charset="0"/>
              </a:defRPr>
            </a:lvl1pPr>
          </a:lstStyle>
          <a:p>
            <a:pPr>
              <a:defRPr/>
            </a:pPr>
            <a:fld id="{B83E1C2E-2FA7-436E-ABE3-E70B7907005C}" type="slidenum">
              <a:rPr lang="en-US"/>
              <a:pPr>
                <a:defRPr/>
              </a:pPr>
              <a:t>‹Nº›</a:t>
            </a:fld>
            <a:r>
              <a:rPr lang="en-US"/>
              <a:t>/30</a:t>
            </a:r>
          </a:p>
        </p:txBody>
      </p:sp>
    </p:spTree>
    <p:extLst>
      <p:ext uri="{BB962C8B-B14F-4D97-AF65-F5344CB8AC3E}">
        <p14:creationId xmlns:p14="http://schemas.microsoft.com/office/powerpoint/2010/main" val="35803433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HN"/>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HN"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p:txBody>
          <a:bodyPr/>
          <a:lstStyle>
            <a:lvl1pPr eaLnBrk="1" hangingPunct="1">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cs typeface="Arial" pitchFamily="34" charset="0"/>
              </a:defRPr>
            </a:lvl1pPr>
          </a:lstStyle>
          <a:p>
            <a:pPr>
              <a:defRPr/>
            </a:pPr>
            <a:endParaRPr lang="en-US"/>
          </a:p>
        </p:txBody>
      </p:sp>
      <p:sp>
        <p:nvSpPr>
          <p:cNvPr id="7" name="Rectangle 7"/>
          <p:cNvSpPr>
            <a:spLocks noGrp="1" noChangeArrowheads="1"/>
          </p:cNvSpPr>
          <p:nvPr>
            <p:ph type="sldNum" sz="quarter" idx="12"/>
          </p:nvPr>
        </p:nvSpPr>
        <p:spPr/>
        <p:txBody>
          <a:bodyPr/>
          <a:lstStyle>
            <a:lvl1pPr eaLnBrk="1" hangingPunct="1">
              <a:defRPr>
                <a:cs typeface="Arial" pitchFamily="34" charset="0"/>
              </a:defRPr>
            </a:lvl1pPr>
          </a:lstStyle>
          <a:p>
            <a:pPr>
              <a:defRPr/>
            </a:pPr>
            <a:fld id="{F1A187A0-F593-4AF8-9485-960271447A49}" type="slidenum">
              <a:rPr lang="en-US"/>
              <a:pPr>
                <a:defRPr/>
              </a:pPr>
              <a:t>‹Nº›</a:t>
            </a:fld>
            <a:r>
              <a:rPr lang="en-US"/>
              <a:t>/30</a:t>
            </a:r>
          </a:p>
        </p:txBody>
      </p:sp>
    </p:spTree>
    <p:extLst>
      <p:ext uri="{BB962C8B-B14F-4D97-AF65-F5344CB8AC3E}">
        <p14:creationId xmlns:p14="http://schemas.microsoft.com/office/powerpoint/2010/main" val="7604750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HN"/>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4" name="Rectangle 4"/>
          <p:cNvSpPr>
            <a:spLocks noGrp="1" noChangeArrowheads="1"/>
          </p:cNvSpPr>
          <p:nvPr>
            <p:ph type="dt" sz="half" idx="10"/>
          </p:nvPr>
        </p:nvSpPr>
        <p:spPr/>
        <p:txBody>
          <a:bodyPr/>
          <a:lstStyle>
            <a:lvl1pPr eaLnBrk="1" hangingPunct="1">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cs typeface="Arial" pitchFamily="34" charset="0"/>
              </a:defRPr>
            </a:lvl1pPr>
          </a:lstStyle>
          <a:p>
            <a:pPr>
              <a:defRPr/>
            </a:pPr>
            <a:endParaRPr lang="en-US"/>
          </a:p>
        </p:txBody>
      </p:sp>
      <p:sp>
        <p:nvSpPr>
          <p:cNvPr id="6" name="Rectangle 7"/>
          <p:cNvSpPr>
            <a:spLocks noGrp="1" noChangeArrowheads="1"/>
          </p:cNvSpPr>
          <p:nvPr>
            <p:ph type="sldNum" sz="quarter" idx="12"/>
          </p:nvPr>
        </p:nvSpPr>
        <p:spPr/>
        <p:txBody>
          <a:bodyPr/>
          <a:lstStyle>
            <a:lvl1pPr eaLnBrk="1" hangingPunct="1">
              <a:defRPr>
                <a:cs typeface="Arial" pitchFamily="34" charset="0"/>
              </a:defRPr>
            </a:lvl1pPr>
          </a:lstStyle>
          <a:p>
            <a:pPr>
              <a:defRPr/>
            </a:pPr>
            <a:fld id="{BA202E68-3079-4323-8E22-E9BC047CF857}" type="slidenum">
              <a:rPr lang="en-US"/>
              <a:pPr>
                <a:defRPr/>
              </a:pPr>
              <a:t>‹Nº›</a:t>
            </a:fld>
            <a:r>
              <a:rPr lang="en-US"/>
              <a:t>/30</a:t>
            </a:r>
          </a:p>
        </p:txBody>
      </p:sp>
    </p:spTree>
    <p:extLst>
      <p:ext uri="{BB962C8B-B14F-4D97-AF65-F5344CB8AC3E}">
        <p14:creationId xmlns:p14="http://schemas.microsoft.com/office/powerpoint/2010/main" val="35363546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515100" y="609600"/>
            <a:ext cx="1943100" cy="5486400"/>
          </a:xfrm>
        </p:spPr>
        <p:txBody>
          <a:bodyPr vert="eaVert"/>
          <a:lstStyle/>
          <a:p>
            <a:r>
              <a:rPr lang="es-ES" smtClean="0"/>
              <a:t>Haga clic para modificar el estilo de título del patrón</a:t>
            </a:r>
            <a:endParaRPr lang="es-HN"/>
          </a:p>
        </p:txBody>
      </p:sp>
      <p:sp>
        <p:nvSpPr>
          <p:cNvPr id="3" name="2 Marcador de texto vertical"/>
          <p:cNvSpPr>
            <a:spLocks noGrp="1"/>
          </p:cNvSpPr>
          <p:nvPr>
            <p:ph type="body" orient="vert" idx="1"/>
          </p:nvPr>
        </p:nvSpPr>
        <p:spPr>
          <a:xfrm>
            <a:off x="685800" y="609600"/>
            <a:ext cx="5676900" cy="54864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4" name="Rectangle 4"/>
          <p:cNvSpPr>
            <a:spLocks noGrp="1" noChangeArrowheads="1"/>
          </p:cNvSpPr>
          <p:nvPr>
            <p:ph type="dt" sz="half" idx="10"/>
          </p:nvPr>
        </p:nvSpPr>
        <p:spPr/>
        <p:txBody>
          <a:bodyPr/>
          <a:lstStyle>
            <a:lvl1pPr eaLnBrk="1" hangingPunct="1">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cs typeface="Arial" pitchFamily="34" charset="0"/>
              </a:defRPr>
            </a:lvl1pPr>
          </a:lstStyle>
          <a:p>
            <a:pPr>
              <a:defRPr/>
            </a:pPr>
            <a:endParaRPr lang="en-US"/>
          </a:p>
        </p:txBody>
      </p:sp>
      <p:sp>
        <p:nvSpPr>
          <p:cNvPr id="6" name="Rectangle 7"/>
          <p:cNvSpPr>
            <a:spLocks noGrp="1" noChangeArrowheads="1"/>
          </p:cNvSpPr>
          <p:nvPr>
            <p:ph type="sldNum" sz="quarter" idx="12"/>
          </p:nvPr>
        </p:nvSpPr>
        <p:spPr/>
        <p:txBody>
          <a:bodyPr/>
          <a:lstStyle>
            <a:lvl1pPr eaLnBrk="1" hangingPunct="1">
              <a:defRPr>
                <a:cs typeface="Arial" pitchFamily="34" charset="0"/>
              </a:defRPr>
            </a:lvl1pPr>
          </a:lstStyle>
          <a:p>
            <a:pPr>
              <a:defRPr/>
            </a:pPr>
            <a:fld id="{345670CB-F168-44B3-939A-32A5376E64D7}" type="slidenum">
              <a:rPr lang="en-US"/>
              <a:pPr>
                <a:defRPr/>
              </a:pPr>
              <a:t>‹Nº›</a:t>
            </a:fld>
            <a:r>
              <a:rPr lang="en-US"/>
              <a:t>/30</a:t>
            </a:r>
          </a:p>
        </p:txBody>
      </p:sp>
    </p:spTree>
    <p:extLst>
      <p:ext uri="{BB962C8B-B14F-4D97-AF65-F5344CB8AC3E}">
        <p14:creationId xmlns:p14="http://schemas.microsoft.com/office/powerpoint/2010/main" val="18391709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85800" y="609600"/>
            <a:ext cx="7772400" cy="914400"/>
          </a:xfrm>
        </p:spPr>
        <p:txBody>
          <a:bodyPr/>
          <a:lstStyle/>
          <a:p>
            <a:r>
              <a:rPr lang="es-ES" smtClean="0"/>
              <a:t>Haga clic para modificar el estilo de título del patrón</a:t>
            </a:r>
            <a:endParaRPr lang="es-HN"/>
          </a:p>
        </p:txBody>
      </p:sp>
      <p:sp>
        <p:nvSpPr>
          <p:cNvPr id="3" name="2 Marcador de texto"/>
          <p:cNvSpPr>
            <a:spLocks noGrp="1"/>
          </p:cNvSpPr>
          <p:nvPr>
            <p:ph type="body" sz="half" idx="1"/>
          </p:nvPr>
        </p:nvSpPr>
        <p:spPr>
          <a:xfrm>
            <a:off x="685800" y="1981200"/>
            <a:ext cx="3810000" cy="4114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4" name="3 Marcador de contenido"/>
          <p:cNvSpPr>
            <a:spLocks noGrp="1"/>
          </p:cNvSpPr>
          <p:nvPr>
            <p:ph sz="half" idx="2"/>
          </p:nvPr>
        </p:nvSpPr>
        <p:spPr>
          <a:xfrm>
            <a:off x="4648200" y="1981200"/>
            <a:ext cx="3810000" cy="4114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5" name="Rectangle 4"/>
          <p:cNvSpPr>
            <a:spLocks noGrp="1" noChangeArrowheads="1"/>
          </p:cNvSpPr>
          <p:nvPr>
            <p:ph type="dt" sz="half" idx="10"/>
          </p:nvPr>
        </p:nvSpPr>
        <p:spPr/>
        <p:txBody>
          <a:bodyPr/>
          <a:lstStyle>
            <a:lvl1pPr eaLnBrk="1" hangingPunct="1">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cs typeface="Arial" pitchFamily="34" charset="0"/>
              </a:defRPr>
            </a:lvl1pPr>
          </a:lstStyle>
          <a:p>
            <a:pPr>
              <a:defRPr/>
            </a:pPr>
            <a:endParaRPr lang="en-US"/>
          </a:p>
        </p:txBody>
      </p:sp>
      <p:sp>
        <p:nvSpPr>
          <p:cNvPr id="7" name="Rectangle 7"/>
          <p:cNvSpPr>
            <a:spLocks noGrp="1" noChangeArrowheads="1"/>
          </p:cNvSpPr>
          <p:nvPr>
            <p:ph type="sldNum" sz="quarter" idx="12"/>
          </p:nvPr>
        </p:nvSpPr>
        <p:spPr/>
        <p:txBody>
          <a:bodyPr/>
          <a:lstStyle>
            <a:lvl1pPr eaLnBrk="1" hangingPunct="1">
              <a:defRPr>
                <a:cs typeface="Arial" pitchFamily="34" charset="0"/>
              </a:defRPr>
            </a:lvl1pPr>
          </a:lstStyle>
          <a:p>
            <a:pPr>
              <a:defRPr/>
            </a:pPr>
            <a:fld id="{5EC0E1AE-150F-44F6-BBE3-949F93B8F72E}" type="slidenum">
              <a:rPr lang="en-US"/>
              <a:pPr>
                <a:defRPr/>
              </a:pPr>
              <a:t>‹Nº›</a:t>
            </a:fld>
            <a:r>
              <a:rPr lang="en-US"/>
              <a:t>/30</a:t>
            </a:r>
          </a:p>
        </p:txBody>
      </p:sp>
    </p:spTree>
    <p:extLst>
      <p:ext uri="{BB962C8B-B14F-4D97-AF65-F5344CB8AC3E}">
        <p14:creationId xmlns:p14="http://schemas.microsoft.com/office/powerpoint/2010/main" val="16678518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Only" preserve="1">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685800" y="609600"/>
            <a:ext cx="7772400" cy="54864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3" name="Rectangle 4"/>
          <p:cNvSpPr>
            <a:spLocks noGrp="1" noChangeArrowheads="1"/>
          </p:cNvSpPr>
          <p:nvPr>
            <p:ph type="dt" sz="half" idx="10"/>
          </p:nvPr>
        </p:nvSpPr>
        <p:spPr/>
        <p:txBody>
          <a:bodyPr/>
          <a:lstStyle>
            <a:lvl1pPr eaLnBrk="1" hangingPunct="1">
              <a:defRPr>
                <a:cs typeface="Arial"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1" hangingPunct="1">
              <a:defRPr>
                <a:cs typeface="Arial" pitchFamily="34" charset="0"/>
              </a:defRPr>
            </a:lvl1pPr>
          </a:lstStyle>
          <a:p>
            <a:pPr>
              <a:defRPr/>
            </a:pPr>
            <a:endParaRPr lang="en-US"/>
          </a:p>
        </p:txBody>
      </p:sp>
      <p:sp>
        <p:nvSpPr>
          <p:cNvPr id="5" name="Rectangle 7"/>
          <p:cNvSpPr>
            <a:spLocks noGrp="1" noChangeArrowheads="1"/>
          </p:cNvSpPr>
          <p:nvPr>
            <p:ph type="sldNum" sz="quarter" idx="12"/>
          </p:nvPr>
        </p:nvSpPr>
        <p:spPr/>
        <p:txBody>
          <a:bodyPr/>
          <a:lstStyle>
            <a:lvl1pPr eaLnBrk="1" hangingPunct="1">
              <a:defRPr>
                <a:cs typeface="Arial" pitchFamily="34" charset="0"/>
              </a:defRPr>
            </a:lvl1pPr>
          </a:lstStyle>
          <a:p>
            <a:pPr>
              <a:defRPr/>
            </a:pPr>
            <a:fld id="{A0CDC62F-FAB9-483B-B0DB-033561C54E88}" type="slidenum">
              <a:rPr lang="en-US"/>
              <a:pPr>
                <a:defRPr/>
              </a:pPr>
              <a:t>‹Nº›</a:t>
            </a:fld>
            <a:r>
              <a:rPr lang="en-US"/>
              <a:t>/30</a:t>
            </a:r>
          </a:p>
        </p:txBody>
      </p:sp>
    </p:spTree>
    <p:extLst>
      <p:ext uri="{BB962C8B-B14F-4D97-AF65-F5344CB8AC3E}">
        <p14:creationId xmlns:p14="http://schemas.microsoft.com/office/powerpoint/2010/main" val="3424314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bl">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685800" y="609600"/>
            <a:ext cx="7772400" cy="914400"/>
          </a:xfrm>
        </p:spPr>
        <p:txBody>
          <a:bodyPr/>
          <a:lstStyle/>
          <a:p>
            <a:r>
              <a:rPr lang="es-ES" smtClean="0"/>
              <a:t>Haga clic para modificar el estilo de título del patrón</a:t>
            </a:r>
            <a:endParaRPr lang="es-HN"/>
          </a:p>
        </p:txBody>
      </p:sp>
      <p:sp>
        <p:nvSpPr>
          <p:cNvPr id="3" name="2 Marcador de tabla"/>
          <p:cNvSpPr>
            <a:spLocks noGrp="1"/>
          </p:cNvSpPr>
          <p:nvPr>
            <p:ph type="tbl" idx="1"/>
          </p:nvPr>
        </p:nvSpPr>
        <p:spPr>
          <a:xfrm>
            <a:off x="685800" y="1981200"/>
            <a:ext cx="7772400" cy="4114800"/>
          </a:xfrm>
        </p:spPr>
        <p:txBody>
          <a:bodyPr rtlCol="0">
            <a:normAutofit/>
          </a:bodyPr>
          <a:lstStyle/>
          <a:p>
            <a:pPr lvl="0"/>
            <a:endParaRPr lang="es-HN" noProof="0"/>
          </a:p>
        </p:txBody>
      </p:sp>
      <p:sp>
        <p:nvSpPr>
          <p:cNvPr id="4" name="3 Marcador de fecha"/>
          <p:cNvSpPr>
            <a:spLocks noGrp="1"/>
          </p:cNvSpPr>
          <p:nvPr>
            <p:ph type="dt" sz="half" idx="10"/>
          </p:nvPr>
        </p:nvSpPr>
        <p:spPr>
          <a:xfrm>
            <a:off x="685800" y="6248400"/>
            <a:ext cx="1905000" cy="457200"/>
          </a:xfrm>
        </p:spPr>
        <p:txBody>
          <a:bodyPr/>
          <a:lstStyle>
            <a:lvl1pPr>
              <a:defRPr/>
            </a:lvl1pPr>
          </a:lstStyle>
          <a:p>
            <a:pPr>
              <a:defRPr/>
            </a:pPr>
            <a:endParaRPr lang="en-US"/>
          </a:p>
        </p:txBody>
      </p:sp>
      <p:sp>
        <p:nvSpPr>
          <p:cNvPr id="5" name="4 Marcador de pie de página"/>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6" name="5 Marcador de número de diapositiva"/>
          <p:cNvSpPr>
            <a:spLocks noGrp="1"/>
          </p:cNvSpPr>
          <p:nvPr>
            <p:ph type="sldNum" sz="quarter" idx="12"/>
          </p:nvPr>
        </p:nvSpPr>
        <p:spPr>
          <a:xfrm>
            <a:off x="6477000" y="6248400"/>
            <a:ext cx="1905000" cy="457200"/>
          </a:xfrm>
        </p:spPr>
        <p:txBody>
          <a:bodyPr/>
          <a:lstStyle>
            <a:lvl1pPr>
              <a:defRPr/>
            </a:lvl1pPr>
          </a:lstStyle>
          <a:p>
            <a:pPr>
              <a:defRPr/>
            </a:pPr>
            <a:fld id="{A6BA1A7D-AC14-4FBC-BAE3-D82D2EEDE747}" type="slidenum">
              <a:rPr lang="en-US"/>
              <a:pPr>
                <a:defRPr/>
              </a:pPr>
              <a:t>‹Nº›</a:t>
            </a:fld>
            <a:r>
              <a:rPr lang="en-US"/>
              <a:t>/35</a:t>
            </a:r>
          </a:p>
        </p:txBody>
      </p:sp>
    </p:spTree>
    <p:extLst>
      <p:ext uri="{BB962C8B-B14F-4D97-AF65-F5344CB8AC3E}">
        <p14:creationId xmlns:p14="http://schemas.microsoft.com/office/powerpoint/2010/main" val="38143994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HN"/>
          </a:p>
        </p:txBody>
      </p:sp>
      <p:sp>
        <p:nvSpPr>
          <p:cNvPr id="3" name="2 Marcador de contenido"/>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4" name="3 Marcador de contenido"/>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5" name="4 Marcador de fecha"/>
          <p:cNvSpPr>
            <a:spLocks noGrp="1"/>
          </p:cNvSpPr>
          <p:nvPr>
            <p:ph type="dt" sz="half" idx="10"/>
          </p:nvPr>
        </p:nvSpPr>
        <p:spPr/>
        <p:txBody>
          <a:bodyPr/>
          <a:lstStyle>
            <a:lvl1pPr>
              <a:defRPr/>
            </a:lvl1pPr>
          </a:lstStyle>
          <a:p>
            <a:pPr>
              <a:defRPr/>
            </a:pPr>
            <a:endParaRPr lang="en-US"/>
          </a:p>
        </p:txBody>
      </p:sp>
      <p:sp>
        <p:nvSpPr>
          <p:cNvPr id="6" name="5 Marcador de pie de página"/>
          <p:cNvSpPr>
            <a:spLocks noGrp="1"/>
          </p:cNvSpPr>
          <p:nvPr>
            <p:ph type="ftr" sz="quarter" idx="11"/>
          </p:nvPr>
        </p:nvSpPr>
        <p:spPr/>
        <p:txBody>
          <a:bodyPr/>
          <a:lstStyle>
            <a:lvl1pPr>
              <a:defRPr/>
            </a:lvl1pPr>
          </a:lstStyle>
          <a:p>
            <a:pPr>
              <a:defRPr/>
            </a:pPr>
            <a:endParaRPr lang="en-US"/>
          </a:p>
        </p:txBody>
      </p:sp>
      <p:sp>
        <p:nvSpPr>
          <p:cNvPr id="7" name="6 Marcador de número de diapositiva"/>
          <p:cNvSpPr>
            <a:spLocks noGrp="1"/>
          </p:cNvSpPr>
          <p:nvPr>
            <p:ph type="sldNum" sz="quarter" idx="12"/>
          </p:nvPr>
        </p:nvSpPr>
        <p:spPr/>
        <p:txBody>
          <a:bodyPr/>
          <a:lstStyle>
            <a:lvl1pPr>
              <a:defRPr/>
            </a:lvl1pPr>
          </a:lstStyle>
          <a:p>
            <a:pPr>
              <a:defRPr/>
            </a:pPr>
            <a:fld id="{85D65E1B-463F-4471-A82C-B0D42E1CBE81}" type="slidenum">
              <a:rPr lang="en-US"/>
              <a:pPr>
                <a:defRPr/>
              </a:pPr>
              <a:t>‹Nº›</a:t>
            </a:fld>
            <a:r>
              <a:rPr lang="en-US"/>
              <a:t>/35</a:t>
            </a:r>
          </a:p>
        </p:txBody>
      </p:sp>
    </p:spTree>
    <p:extLst>
      <p:ext uri="{BB962C8B-B14F-4D97-AF65-F5344CB8AC3E}">
        <p14:creationId xmlns:p14="http://schemas.microsoft.com/office/powerpoint/2010/main" val="36471826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HN"/>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7" name="6 Marcador de fecha"/>
          <p:cNvSpPr>
            <a:spLocks noGrp="1"/>
          </p:cNvSpPr>
          <p:nvPr>
            <p:ph type="dt" sz="half" idx="10"/>
          </p:nvPr>
        </p:nvSpPr>
        <p:spPr/>
        <p:txBody>
          <a:bodyPr/>
          <a:lstStyle>
            <a:lvl1pPr>
              <a:defRPr/>
            </a:lvl1pPr>
          </a:lstStyle>
          <a:p>
            <a:pPr>
              <a:defRPr/>
            </a:pPr>
            <a:endParaRPr lang="en-US"/>
          </a:p>
        </p:txBody>
      </p:sp>
      <p:sp>
        <p:nvSpPr>
          <p:cNvPr id="8" name="7 Marcador de pie de página"/>
          <p:cNvSpPr>
            <a:spLocks noGrp="1"/>
          </p:cNvSpPr>
          <p:nvPr>
            <p:ph type="ftr" sz="quarter" idx="11"/>
          </p:nvPr>
        </p:nvSpPr>
        <p:spPr/>
        <p:txBody>
          <a:bodyPr/>
          <a:lstStyle>
            <a:lvl1pPr>
              <a:defRPr/>
            </a:lvl1pPr>
          </a:lstStyle>
          <a:p>
            <a:pPr>
              <a:defRPr/>
            </a:pPr>
            <a:endParaRPr lang="en-US"/>
          </a:p>
        </p:txBody>
      </p:sp>
      <p:sp>
        <p:nvSpPr>
          <p:cNvPr id="9" name="8 Marcador de número de diapositiva"/>
          <p:cNvSpPr>
            <a:spLocks noGrp="1"/>
          </p:cNvSpPr>
          <p:nvPr>
            <p:ph type="sldNum" sz="quarter" idx="12"/>
          </p:nvPr>
        </p:nvSpPr>
        <p:spPr/>
        <p:txBody>
          <a:bodyPr/>
          <a:lstStyle>
            <a:lvl1pPr>
              <a:defRPr/>
            </a:lvl1pPr>
          </a:lstStyle>
          <a:p>
            <a:pPr>
              <a:defRPr/>
            </a:pPr>
            <a:fld id="{80C885F1-8878-4B0F-A65F-27D6F67B7053}" type="slidenum">
              <a:rPr lang="en-US"/>
              <a:pPr>
                <a:defRPr/>
              </a:pPr>
              <a:t>‹Nº›</a:t>
            </a:fld>
            <a:r>
              <a:rPr lang="en-US"/>
              <a:t>/35</a:t>
            </a:r>
          </a:p>
        </p:txBody>
      </p:sp>
    </p:spTree>
    <p:extLst>
      <p:ext uri="{BB962C8B-B14F-4D97-AF65-F5344CB8AC3E}">
        <p14:creationId xmlns:p14="http://schemas.microsoft.com/office/powerpoint/2010/main" val="9837614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HN"/>
          </a:p>
        </p:txBody>
      </p:sp>
      <p:sp>
        <p:nvSpPr>
          <p:cNvPr id="3" name="2 Marcador de fecha"/>
          <p:cNvSpPr>
            <a:spLocks noGrp="1"/>
          </p:cNvSpPr>
          <p:nvPr>
            <p:ph type="dt" sz="half" idx="10"/>
          </p:nvPr>
        </p:nvSpPr>
        <p:spPr/>
        <p:txBody>
          <a:bodyPr/>
          <a:lstStyle>
            <a:lvl1pPr>
              <a:defRPr/>
            </a:lvl1pPr>
          </a:lstStyle>
          <a:p>
            <a:pPr>
              <a:defRPr/>
            </a:pPr>
            <a:endParaRPr lang="en-US"/>
          </a:p>
        </p:txBody>
      </p:sp>
      <p:sp>
        <p:nvSpPr>
          <p:cNvPr id="4" name="3 Marcador de pie de página"/>
          <p:cNvSpPr>
            <a:spLocks noGrp="1"/>
          </p:cNvSpPr>
          <p:nvPr>
            <p:ph type="ftr" sz="quarter" idx="11"/>
          </p:nvPr>
        </p:nvSpPr>
        <p:spPr/>
        <p:txBody>
          <a:bodyPr/>
          <a:lstStyle>
            <a:lvl1pPr>
              <a:defRPr/>
            </a:lvl1pPr>
          </a:lstStyle>
          <a:p>
            <a:pPr>
              <a:defRPr/>
            </a:pPr>
            <a:endParaRPr lang="en-US"/>
          </a:p>
        </p:txBody>
      </p:sp>
      <p:sp>
        <p:nvSpPr>
          <p:cNvPr id="5" name="4 Marcador de número de diapositiva"/>
          <p:cNvSpPr>
            <a:spLocks noGrp="1"/>
          </p:cNvSpPr>
          <p:nvPr>
            <p:ph type="sldNum" sz="quarter" idx="12"/>
          </p:nvPr>
        </p:nvSpPr>
        <p:spPr/>
        <p:txBody>
          <a:bodyPr/>
          <a:lstStyle>
            <a:lvl1pPr>
              <a:defRPr/>
            </a:lvl1pPr>
          </a:lstStyle>
          <a:p>
            <a:pPr>
              <a:defRPr/>
            </a:pPr>
            <a:fld id="{9F132854-7047-43C7-949F-78B2A2A2A268}" type="slidenum">
              <a:rPr lang="en-US"/>
              <a:pPr>
                <a:defRPr/>
              </a:pPr>
              <a:t>‹Nº›</a:t>
            </a:fld>
            <a:r>
              <a:rPr lang="en-US"/>
              <a:t>/35</a:t>
            </a:r>
          </a:p>
        </p:txBody>
      </p:sp>
    </p:spTree>
    <p:extLst>
      <p:ext uri="{BB962C8B-B14F-4D97-AF65-F5344CB8AC3E}">
        <p14:creationId xmlns:p14="http://schemas.microsoft.com/office/powerpoint/2010/main" val="27697496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lvl1pPr>
          </a:lstStyle>
          <a:p>
            <a:pPr>
              <a:defRPr/>
            </a:pPr>
            <a:endParaRPr lang="en-US"/>
          </a:p>
        </p:txBody>
      </p:sp>
      <p:sp>
        <p:nvSpPr>
          <p:cNvPr id="3" name="2 Marcador de pie de página"/>
          <p:cNvSpPr>
            <a:spLocks noGrp="1"/>
          </p:cNvSpPr>
          <p:nvPr>
            <p:ph type="ftr" sz="quarter" idx="11"/>
          </p:nvPr>
        </p:nvSpPr>
        <p:spPr/>
        <p:txBody>
          <a:bodyPr/>
          <a:lstStyle>
            <a:lvl1pPr>
              <a:defRPr/>
            </a:lvl1pPr>
          </a:lstStyle>
          <a:p>
            <a:pPr>
              <a:defRPr/>
            </a:pPr>
            <a:endParaRPr lang="en-US"/>
          </a:p>
        </p:txBody>
      </p:sp>
      <p:sp>
        <p:nvSpPr>
          <p:cNvPr id="4" name="3 Marcador de número de diapositiva"/>
          <p:cNvSpPr>
            <a:spLocks noGrp="1"/>
          </p:cNvSpPr>
          <p:nvPr>
            <p:ph type="sldNum" sz="quarter" idx="12"/>
          </p:nvPr>
        </p:nvSpPr>
        <p:spPr/>
        <p:txBody>
          <a:bodyPr/>
          <a:lstStyle>
            <a:lvl1pPr>
              <a:defRPr/>
            </a:lvl1pPr>
          </a:lstStyle>
          <a:p>
            <a:pPr>
              <a:defRPr/>
            </a:pPr>
            <a:fld id="{104DB198-85C1-426D-A02A-08C28E385261}" type="slidenum">
              <a:rPr lang="en-US"/>
              <a:pPr>
                <a:defRPr/>
              </a:pPr>
              <a:t>‹Nº›</a:t>
            </a:fld>
            <a:r>
              <a:rPr lang="en-US"/>
              <a:t>/35</a:t>
            </a:r>
          </a:p>
        </p:txBody>
      </p:sp>
    </p:spTree>
    <p:extLst>
      <p:ext uri="{BB962C8B-B14F-4D97-AF65-F5344CB8AC3E}">
        <p14:creationId xmlns:p14="http://schemas.microsoft.com/office/powerpoint/2010/main" val="39757686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HN"/>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HN"/>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pPr>
              <a:defRPr/>
            </a:pPr>
            <a:endParaRPr lang="en-US"/>
          </a:p>
        </p:txBody>
      </p:sp>
      <p:sp>
        <p:nvSpPr>
          <p:cNvPr id="6" name="5 Marcador de pie de página"/>
          <p:cNvSpPr>
            <a:spLocks noGrp="1"/>
          </p:cNvSpPr>
          <p:nvPr>
            <p:ph type="ftr" sz="quarter" idx="11"/>
          </p:nvPr>
        </p:nvSpPr>
        <p:spPr/>
        <p:txBody>
          <a:bodyPr/>
          <a:lstStyle>
            <a:lvl1pPr>
              <a:defRPr/>
            </a:lvl1pPr>
          </a:lstStyle>
          <a:p>
            <a:pPr>
              <a:defRPr/>
            </a:pPr>
            <a:endParaRPr lang="en-US"/>
          </a:p>
        </p:txBody>
      </p:sp>
      <p:sp>
        <p:nvSpPr>
          <p:cNvPr id="7" name="6 Marcador de número de diapositiva"/>
          <p:cNvSpPr>
            <a:spLocks noGrp="1"/>
          </p:cNvSpPr>
          <p:nvPr>
            <p:ph type="sldNum" sz="quarter" idx="12"/>
          </p:nvPr>
        </p:nvSpPr>
        <p:spPr/>
        <p:txBody>
          <a:bodyPr/>
          <a:lstStyle>
            <a:lvl1pPr>
              <a:defRPr/>
            </a:lvl1pPr>
          </a:lstStyle>
          <a:p>
            <a:pPr>
              <a:defRPr/>
            </a:pPr>
            <a:fld id="{9065C867-FD91-4FC6-9B3A-155666F351B6}" type="slidenum">
              <a:rPr lang="en-US"/>
              <a:pPr>
                <a:defRPr/>
              </a:pPr>
              <a:t>‹Nº›</a:t>
            </a:fld>
            <a:r>
              <a:rPr lang="en-US"/>
              <a:t>/35</a:t>
            </a:r>
          </a:p>
        </p:txBody>
      </p:sp>
    </p:spTree>
    <p:extLst>
      <p:ext uri="{BB962C8B-B14F-4D97-AF65-F5344CB8AC3E}">
        <p14:creationId xmlns:p14="http://schemas.microsoft.com/office/powerpoint/2010/main" val="40108190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HN"/>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HN"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pPr>
              <a:defRPr/>
            </a:pPr>
            <a:endParaRPr lang="en-US"/>
          </a:p>
        </p:txBody>
      </p:sp>
      <p:sp>
        <p:nvSpPr>
          <p:cNvPr id="6" name="5 Marcador de pie de página"/>
          <p:cNvSpPr>
            <a:spLocks noGrp="1"/>
          </p:cNvSpPr>
          <p:nvPr>
            <p:ph type="ftr" sz="quarter" idx="11"/>
          </p:nvPr>
        </p:nvSpPr>
        <p:spPr/>
        <p:txBody>
          <a:bodyPr/>
          <a:lstStyle>
            <a:lvl1pPr>
              <a:defRPr/>
            </a:lvl1pPr>
          </a:lstStyle>
          <a:p>
            <a:pPr>
              <a:defRPr/>
            </a:pPr>
            <a:endParaRPr lang="en-US"/>
          </a:p>
        </p:txBody>
      </p:sp>
      <p:sp>
        <p:nvSpPr>
          <p:cNvPr id="7" name="6 Marcador de número de diapositiva"/>
          <p:cNvSpPr>
            <a:spLocks noGrp="1"/>
          </p:cNvSpPr>
          <p:nvPr>
            <p:ph type="sldNum" sz="quarter" idx="12"/>
          </p:nvPr>
        </p:nvSpPr>
        <p:spPr/>
        <p:txBody>
          <a:bodyPr/>
          <a:lstStyle>
            <a:lvl1pPr>
              <a:defRPr/>
            </a:lvl1pPr>
          </a:lstStyle>
          <a:p>
            <a:pPr>
              <a:defRPr/>
            </a:pPr>
            <a:fld id="{1B4B328E-B613-4437-9FE0-53485B75E003}" type="slidenum">
              <a:rPr lang="en-US"/>
              <a:pPr>
                <a:defRPr/>
              </a:pPr>
              <a:t>‹Nº›</a:t>
            </a:fld>
            <a:r>
              <a:rPr lang="en-US"/>
              <a:t>/35</a:t>
            </a:r>
          </a:p>
        </p:txBody>
      </p:sp>
    </p:spTree>
    <p:extLst>
      <p:ext uri="{BB962C8B-B14F-4D97-AF65-F5344CB8AC3E}">
        <p14:creationId xmlns:p14="http://schemas.microsoft.com/office/powerpoint/2010/main" val="25738877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image" Target="../media/image2.png"/><Relationship Id="rId2" Type="http://schemas.openxmlformats.org/officeDocument/2006/relationships/slideLayout" Target="../slideLayouts/slideLayout27.xml"/><Relationship Id="rId16" Type="http://schemas.openxmlformats.org/officeDocument/2006/relationships/image" Target="../media/image1.jpe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theme" Target="../theme/theme3.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914400"/>
          </a:xfrm>
          <a:prstGeom prst="rect">
            <a:avLst/>
          </a:prstGeom>
          <a:noFill/>
          <a:ln w="9525">
            <a:noFill/>
            <a:miter lim="800000"/>
            <a:headEnd/>
            <a:tailEnd/>
          </a:ln>
          <a:effectLst>
            <a:outerShdw dist="35921" dir="2700000" algn="ctr" rotWithShape="0">
              <a:schemeClr val="tx1"/>
            </a:outerShdw>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a:outerShdw dist="35921" dir="2700000" algn="ctr" rotWithShape="0">
              <a:schemeClr val="tx1"/>
            </a:outerShdw>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64580" name="Rectangle 4"/>
          <p:cNvSpPr>
            <a:spLocks noGrp="1" noChangeArrowheads="1"/>
          </p:cNvSpPr>
          <p:nvPr>
            <p:ph type="dt" sz="half" idx="2"/>
          </p:nvPr>
        </p:nvSpPr>
        <p:spPr bwMode="auto">
          <a:xfrm>
            <a:off x="685800" y="6248400"/>
            <a:ext cx="1905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0" hangingPunct="0">
              <a:defRPr sz="1400">
                <a:latin typeface="Times" pitchFamily="18" charset="0"/>
                <a:cs typeface="+mn-cs"/>
              </a:defRPr>
            </a:lvl1pPr>
          </a:lstStyle>
          <a:p>
            <a:pPr>
              <a:defRPr/>
            </a:pPr>
            <a:endParaRPr lang="en-US"/>
          </a:p>
        </p:txBody>
      </p:sp>
      <p:sp>
        <p:nvSpPr>
          <p:cNvPr id="664581" name="Rectangle 5"/>
          <p:cNvSpPr>
            <a:spLocks noGrp="1" noChangeArrowheads="1"/>
          </p:cNvSpPr>
          <p:nvPr>
            <p:ph type="ftr" sz="quarter" idx="3"/>
          </p:nvPr>
        </p:nvSpPr>
        <p:spPr bwMode="auto">
          <a:xfrm>
            <a:off x="3124200" y="6248400"/>
            <a:ext cx="28956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0" hangingPunct="0">
              <a:defRPr sz="1400">
                <a:latin typeface="Times" pitchFamily="18" charset="0"/>
                <a:cs typeface="+mn-cs"/>
              </a:defRPr>
            </a:lvl1pPr>
          </a:lstStyle>
          <a:p>
            <a:pPr>
              <a:defRPr/>
            </a:pPr>
            <a:endParaRPr lang="en-US"/>
          </a:p>
        </p:txBody>
      </p:sp>
      <p:sp>
        <p:nvSpPr>
          <p:cNvPr id="1030" name="Text Box 6"/>
          <p:cNvSpPr txBox="1">
            <a:spLocks noChangeArrowheads="1"/>
          </p:cNvSpPr>
          <p:nvPr/>
        </p:nvSpPr>
        <p:spPr bwMode="auto">
          <a:xfrm>
            <a:off x="7956550" y="6472238"/>
            <a:ext cx="533400" cy="244475"/>
          </a:xfrm>
          <a:prstGeom prst="rect">
            <a:avLst/>
          </a:prstGeom>
          <a:noFill/>
          <a:ln w="9525">
            <a:noFill/>
            <a:miter lim="800000"/>
            <a:headEnd/>
            <a:tailEnd/>
          </a:ln>
          <a:effectLst/>
        </p:spPr>
        <p:txBody>
          <a:bodyPr>
            <a:spAutoFit/>
          </a:bodyPr>
          <a:lstStyle/>
          <a:p>
            <a:pPr eaLnBrk="0" hangingPunct="0">
              <a:spcBef>
                <a:spcPct val="50000"/>
              </a:spcBef>
              <a:defRPr/>
            </a:pPr>
            <a:r>
              <a:rPr lang="en-US" sz="1000">
                <a:solidFill>
                  <a:srgbClr val="057D5B"/>
                </a:solidFill>
                <a:latin typeface="Arial Black" pitchFamily="34" charset="0"/>
              </a:rPr>
              <a:t>2009</a:t>
            </a:r>
            <a:endParaRPr lang="en-US">
              <a:solidFill>
                <a:srgbClr val="057D5B"/>
              </a:solidFill>
              <a:latin typeface="Arial Black" pitchFamily="34" charset="0"/>
            </a:endParaRPr>
          </a:p>
        </p:txBody>
      </p:sp>
      <p:sp>
        <p:nvSpPr>
          <p:cNvPr id="664583" name="Rectangle 7"/>
          <p:cNvSpPr>
            <a:spLocks noGrp="1" noChangeArrowheads="1"/>
          </p:cNvSpPr>
          <p:nvPr>
            <p:ph type="sldNum" sz="quarter" idx="4"/>
          </p:nvPr>
        </p:nvSpPr>
        <p:spPr bwMode="auto">
          <a:xfrm>
            <a:off x="6477000" y="6248400"/>
            <a:ext cx="1905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0" hangingPunct="0">
              <a:defRPr sz="1400">
                <a:solidFill>
                  <a:srgbClr val="FFFF00"/>
                </a:solidFill>
                <a:latin typeface="Times" pitchFamily="18" charset="0"/>
                <a:cs typeface="+mn-cs"/>
              </a:defRPr>
            </a:lvl1pPr>
          </a:lstStyle>
          <a:p>
            <a:pPr>
              <a:defRPr/>
            </a:pPr>
            <a:fld id="{F4F83831-F81A-416C-9814-101581692584}" type="slidenum">
              <a:rPr lang="en-US"/>
              <a:pPr>
                <a:defRPr/>
              </a:pPr>
              <a:t>‹Nº›</a:t>
            </a:fld>
            <a:r>
              <a:rPr lang="en-US"/>
              <a:t>/35</a:t>
            </a:r>
          </a:p>
        </p:txBody>
      </p:sp>
      <p:pic>
        <p:nvPicPr>
          <p:cNvPr id="2056" name="Picture 8" descr="LOGOPOWER_1"/>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28600" y="6073775"/>
            <a:ext cx="2111375" cy="66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90"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 id="2147483900" r:id="rId11"/>
    <p:sldLayoutId id="2147483901" r:id="rId12"/>
    <p:sldLayoutId id="2147483902" r:id="rId13"/>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hf sldNum="0" hdr="0" ftr="0" dt="0"/>
  <p:txStyles>
    <p:titleStyle>
      <a:lvl1pPr algn="ctr" rtl="0" eaLnBrk="0" fontAlgn="base" hangingPunct="0">
        <a:spcBef>
          <a:spcPct val="0"/>
        </a:spcBef>
        <a:spcAft>
          <a:spcPct val="0"/>
        </a:spcAft>
        <a:defRPr sz="2800">
          <a:solidFill>
            <a:srgbClr val="FFCC00"/>
          </a:solidFill>
          <a:latin typeface="+mj-lt"/>
          <a:ea typeface="+mj-ea"/>
          <a:cs typeface="+mj-cs"/>
        </a:defRPr>
      </a:lvl1pPr>
      <a:lvl2pPr algn="ctr" rtl="0" eaLnBrk="0" fontAlgn="base" hangingPunct="0">
        <a:spcBef>
          <a:spcPct val="0"/>
        </a:spcBef>
        <a:spcAft>
          <a:spcPct val="0"/>
        </a:spcAft>
        <a:defRPr sz="2800">
          <a:solidFill>
            <a:srgbClr val="FFCC00"/>
          </a:solidFill>
          <a:latin typeface="Arial Black" pitchFamily="34" charset="0"/>
        </a:defRPr>
      </a:lvl2pPr>
      <a:lvl3pPr algn="ctr" rtl="0" eaLnBrk="0" fontAlgn="base" hangingPunct="0">
        <a:spcBef>
          <a:spcPct val="0"/>
        </a:spcBef>
        <a:spcAft>
          <a:spcPct val="0"/>
        </a:spcAft>
        <a:defRPr sz="2800">
          <a:solidFill>
            <a:srgbClr val="FFCC00"/>
          </a:solidFill>
          <a:latin typeface="Arial Black" pitchFamily="34" charset="0"/>
        </a:defRPr>
      </a:lvl3pPr>
      <a:lvl4pPr algn="ctr" rtl="0" eaLnBrk="0" fontAlgn="base" hangingPunct="0">
        <a:spcBef>
          <a:spcPct val="0"/>
        </a:spcBef>
        <a:spcAft>
          <a:spcPct val="0"/>
        </a:spcAft>
        <a:defRPr sz="2800">
          <a:solidFill>
            <a:srgbClr val="FFCC00"/>
          </a:solidFill>
          <a:latin typeface="Arial Black" pitchFamily="34" charset="0"/>
        </a:defRPr>
      </a:lvl4pPr>
      <a:lvl5pPr algn="ctr" rtl="0" eaLnBrk="0" fontAlgn="base" hangingPunct="0">
        <a:spcBef>
          <a:spcPct val="0"/>
        </a:spcBef>
        <a:spcAft>
          <a:spcPct val="0"/>
        </a:spcAft>
        <a:defRPr sz="2800">
          <a:solidFill>
            <a:srgbClr val="FFCC00"/>
          </a:solidFill>
          <a:latin typeface="Arial Black" pitchFamily="34" charset="0"/>
        </a:defRPr>
      </a:lvl5pPr>
      <a:lvl6pPr marL="457200" algn="ctr" rtl="0" fontAlgn="base">
        <a:spcBef>
          <a:spcPct val="0"/>
        </a:spcBef>
        <a:spcAft>
          <a:spcPct val="0"/>
        </a:spcAft>
        <a:defRPr sz="2800">
          <a:solidFill>
            <a:srgbClr val="FFCC00"/>
          </a:solidFill>
          <a:latin typeface="Arial Black" pitchFamily="34" charset="0"/>
        </a:defRPr>
      </a:lvl6pPr>
      <a:lvl7pPr marL="914400" algn="ctr" rtl="0" fontAlgn="base">
        <a:spcBef>
          <a:spcPct val="0"/>
        </a:spcBef>
        <a:spcAft>
          <a:spcPct val="0"/>
        </a:spcAft>
        <a:defRPr sz="2800">
          <a:solidFill>
            <a:srgbClr val="FFCC00"/>
          </a:solidFill>
          <a:latin typeface="Arial Black" pitchFamily="34" charset="0"/>
        </a:defRPr>
      </a:lvl7pPr>
      <a:lvl8pPr marL="1371600" algn="ctr" rtl="0" fontAlgn="base">
        <a:spcBef>
          <a:spcPct val="0"/>
        </a:spcBef>
        <a:spcAft>
          <a:spcPct val="0"/>
        </a:spcAft>
        <a:defRPr sz="2800">
          <a:solidFill>
            <a:srgbClr val="FFCC00"/>
          </a:solidFill>
          <a:latin typeface="Arial Black" pitchFamily="34" charset="0"/>
        </a:defRPr>
      </a:lvl8pPr>
      <a:lvl9pPr marL="1828800" algn="ctr" rtl="0" fontAlgn="base">
        <a:spcBef>
          <a:spcPct val="0"/>
        </a:spcBef>
        <a:spcAft>
          <a:spcPct val="0"/>
        </a:spcAft>
        <a:defRPr sz="2800">
          <a:solidFill>
            <a:srgbClr val="FFCC00"/>
          </a:solidFill>
          <a:latin typeface="Arial Black" pitchFamily="34" charset="0"/>
        </a:defRPr>
      </a:lvl9pPr>
    </p:titleStyle>
    <p:bodyStyle>
      <a:lvl1pPr marL="342900" indent="-342900" algn="l" rtl="0" eaLnBrk="0" fontAlgn="base" hangingPunct="0">
        <a:spcBef>
          <a:spcPct val="20000"/>
        </a:spcBef>
        <a:spcAft>
          <a:spcPct val="0"/>
        </a:spcAft>
        <a:buClr>
          <a:srgbClr val="FFCC00"/>
        </a:buClr>
        <a:buChar char="•"/>
        <a:defRPr sz="24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mn-lt"/>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p:bodyStyle>
    <p:otherStyle>
      <a:defPPr>
        <a:defRPr lang="es-H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3175" y="5051425"/>
            <a:ext cx="3575050" cy="1806575"/>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8" name="Freeform 7"/>
          <p:cNvSpPr/>
          <p:nvPr/>
        </p:nvSpPr>
        <p:spPr>
          <a:xfrm>
            <a:off x="-1588" y="5051425"/>
            <a:ext cx="9145588" cy="180657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a:p>
        </p:txBody>
      </p:sp>
      <p:sp>
        <p:nvSpPr>
          <p:cNvPr id="2" name="Title Placeholder 1"/>
          <p:cNvSpPr>
            <a:spLocks noGrp="1"/>
          </p:cNvSpPr>
          <p:nvPr>
            <p:ph type="title"/>
          </p:nvPr>
        </p:nvSpPr>
        <p:spPr>
          <a:xfrm>
            <a:off x="822325" y="365125"/>
            <a:ext cx="7521575" cy="549275"/>
          </a:xfrm>
          <a:prstGeom prst="rect">
            <a:avLst/>
          </a:prstGeom>
        </p:spPr>
        <p:txBody>
          <a:bodyPr vert="horz" lIns="91440" tIns="45720" rIns="91440" bIns="45720" rtlCol="0" anchor="ctr">
            <a:noAutofit/>
          </a:bodyPr>
          <a:lstStyle/>
          <a:p>
            <a:r>
              <a:rPr lang="es-ES" smtClean="0"/>
              <a:t>Haga clic para modificar el estilo de título del patrón</a:t>
            </a:r>
            <a:endParaRPr lang="en-US" dirty="0"/>
          </a:p>
        </p:txBody>
      </p:sp>
      <p:sp>
        <p:nvSpPr>
          <p:cNvPr id="3077" name="Text Placeholder 2"/>
          <p:cNvSpPr>
            <a:spLocks noGrp="1"/>
          </p:cNvSpPr>
          <p:nvPr>
            <p:ph type="body" idx="1"/>
          </p:nvPr>
        </p:nvSpPr>
        <p:spPr bwMode="auto">
          <a:xfrm>
            <a:off x="822325" y="1100138"/>
            <a:ext cx="7521575" cy="357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4" name="Date Placeholder 3"/>
          <p:cNvSpPr>
            <a:spLocks noGrp="1"/>
          </p:cNvSpPr>
          <p:nvPr>
            <p:ph type="dt" sz="half" idx="2"/>
          </p:nvPr>
        </p:nvSpPr>
        <p:spPr>
          <a:xfrm rot="19140000">
            <a:off x="201613" y="5870575"/>
            <a:ext cx="2176462" cy="201613"/>
          </a:xfrm>
          <a:prstGeom prst="rect">
            <a:avLst/>
          </a:prstGeom>
        </p:spPr>
        <p:txBody>
          <a:bodyPr vert="horz" lIns="91440" tIns="45720" rIns="91440" bIns="45720" rtlCol="0" anchor="ctr"/>
          <a:lstStyle>
            <a:lvl1pPr algn="l" eaLnBrk="0" hangingPunct="0">
              <a:defRPr sz="1200">
                <a:solidFill>
                  <a:srgbClr val="FFFFFF"/>
                </a:solidFill>
                <a:cs typeface="+mn-cs"/>
              </a:defRPr>
            </a:lvl1pPr>
          </a:lstStyle>
          <a:p>
            <a:pPr>
              <a:defRPr/>
            </a:pPr>
            <a:endParaRPr lang="en-US"/>
          </a:p>
        </p:txBody>
      </p:sp>
      <p:sp>
        <p:nvSpPr>
          <p:cNvPr id="5" name="Footer Placeholder 4"/>
          <p:cNvSpPr>
            <a:spLocks noGrp="1"/>
          </p:cNvSpPr>
          <p:nvPr>
            <p:ph type="ftr" sz="quarter" idx="3"/>
          </p:nvPr>
        </p:nvSpPr>
        <p:spPr>
          <a:xfrm>
            <a:off x="3517900" y="6284913"/>
            <a:ext cx="4724400" cy="274637"/>
          </a:xfrm>
          <a:prstGeom prst="rect">
            <a:avLst/>
          </a:prstGeom>
        </p:spPr>
        <p:txBody>
          <a:bodyPr vert="horz" lIns="91440" tIns="45720" rIns="91440" bIns="45720" rtlCol="0" anchor="ctr"/>
          <a:lstStyle>
            <a:lvl1pPr algn="r" eaLnBrk="0" hangingPunct="0">
              <a:defRPr sz="1000" cap="all" spc="200" baseline="0">
                <a:solidFill>
                  <a:srgbClr val="FFFFFF"/>
                </a:solidFill>
                <a:cs typeface="+mn-cs"/>
              </a:defRPr>
            </a:lvl1pPr>
          </a:lstStyle>
          <a:p>
            <a:pPr>
              <a:defRPr/>
            </a:pPr>
            <a:endParaRPr lang="en-US"/>
          </a:p>
        </p:txBody>
      </p:sp>
      <p:sp>
        <p:nvSpPr>
          <p:cNvPr id="6" name="Slide Number Placeholder 5"/>
          <p:cNvSpPr>
            <a:spLocks noGrp="1"/>
          </p:cNvSpPr>
          <p:nvPr>
            <p:ph type="sldNum" sz="quarter" idx="4"/>
          </p:nvPr>
        </p:nvSpPr>
        <p:spPr>
          <a:xfrm>
            <a:off x="8401050" y="6170613"/>
            <a:ext cx="503238" cy="503237"/>
          </a:xfrm>
          <a:prstGeom prst="ellipse">
            <a:avLst/>
          </a:prstGeom>
          <a:ln w="19050">
            <a:solidFill>
              <a:srgbClr val="FFFFFF"/>
            </a:solidFill>
          </a:ln>
        </p:spPr>
        <p:txBody>
          <a:bodyPr vert="horz" lIns="9144" tIns="9144" rIns="9144" bIns="9144" rtlCol="0" anchor="ctr">
            <a:normAutofit/>
          </a:bodyPr>
          <a:lstStyle>
            <a:lvl1pPr algn="ctr" eaLnBrk="0" hangingPunct="0">
              <a:defRPr sz="1650">
                <a:solidFill>
                  <a:srgbClr val="FFFFFF"/>
                </a:solidFill>
                <a:cs typeface="+mn-cs"/>
              </a:defRPr>
            </a:lvl1pPr>
          </a:lstStyle>
          <a:p>
            <a:pPr>
              <a:defRPr/>
            </a:pPr>
            <a:fld id="{A205D5F5-7D56-4062-9014-B25E293370C9}" type="slidenum">
              <a:rPr lang="en-US"/>
              <a:pPr>
                <a:defRPr/>
              </a:pPr>
              <a:t>‹Nº›</a:t>
            </a:fld>
            <a:r>
              <a:rPr lang="en-US"/>
              <a:t>/35</a:t>
            </a:r>
          </a:p>
        </p:txBody>
      </p:sp>
      <p:pic>
        <p:nvPicPr>
          <p:cNvPr id="3081" name="Picture 8" descr="LOGOPOWER_1"/>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28600" y="6073775"/>
            <a:ext cx="2111375" cy="66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03" r:id="rId1"/>
    <p:sldLayoutId id="2147483883" r:id="rId2"/>
    <p:sldLayoutId id="2147483904" r:id="rId3"/>
    <p:sldLayoutId id="2147483884" r:id="rId4"/>
    <p:sldLayoutId id="2147483885" r:id="rId5"/>
    <p:sldLayoutId id="2147483886" r:id="rId6"/>
    <p:sldLayoutId id="2147483887" r:id="rId7"/>
    <p:sldLayoutId id="2147483905" r:id="rId8"/>
    <p:sldLayoutId id="2147483906" r:id="rId9"/>
    <p:sldLayoutId id="2147483888" r:id="rId10"/>
    <p:sldLayoutId id="2147483889" r:id="rId11"/>
    <p:sldLayoutId id="2147483923" r:id="rId12"/>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txStyles>
    <p:titleStyle>
      <a:lvl1pPr algn="l" rtl="0" eaLnBrk="0" fontAlgn="base" hangingPunct="0">
        <a:spcBef>
          <a:spcPct val="0"/>
        </a:spcBef>
        <a:spcAft>
          <a:spcPct val="0"/>
        </a:spcAft>
        <a:defRPr sz="2800" kern="1200" cap="all">
          <a:solidFill>
            <a:schemeClr val="tx1"/>
          </a:solidFill>
          <a:latin typeface="+mj-lt"/>
          <a:ea typeface="+mj-ea"/>
          <a:cs typeface="+mj-cs"/>
        </a:defRPr>
      </a:lvl1pPr>
      <a:lvl2pPr algn="l" rtl="0" eaLnBrk="0" fontAlgn="base" hangingPunct="0">
        <a:spcBef>
          <a:spcPct val="0"/>
        </a:spcBef>
        <a:spcAft>
          <a:spcPct val="0"/>
        </a:spcAft>
        <a:defRPr sz="2800">
          <a:solidFill>
            <a:schemeClr val="tx1"/>
          </a:solidFill>
          <a:latin typeface="Franklin Gothic Medium" pitchFamily="34" charset="0"/>
        </a:defRPr>
      </a:lvl2pPr>
      <a:lvl3pPr algn="l" rtl="0" eaLnBrk="0" fontAlgn="base" hangingPunct="0">
        <a:spcBef>
          <a:spcPct val="0"/>
        </a:spcBef>
        <a:spcAft>
          <a:spcPct val="0"/>
        </a:spcAft>
        <a:defRPr sz="2800">
          <a:solidFill>
            <a:schemeClr val="tx1"/>
          </a:solidFill>
          <a:latin typeface="Franklin Gothic Medium" pitchFamily="34" charset="0"/>
        </a:defRPr>
      </a:lvl3pPr>
      <a:lvl4pPr algn="l" rtl="0" eaLnBrk="0" fontAlgn="base" hangingPunct="0">
        <a:spcBef>
          <a:spcPct val="0"/>
        </a:spcBef>
        <a:spcAft>
          <a:spcPct val="0"/>
        </a:spcAft>
        <a:defRPr sz="2800">
          <a:solidFill>
            <a:schemeClr val="tx1"/>
          </a:solidFill>
          <a:latin typeface="Franklin Gothic Medium" pitchFamily="34" charset="0"/>
        </a:defRPr>
      </a:lvl4pPr>
      <a:lvl5pPr algn="l" rtl="0" eaLnBrk="0" fontAlgn="base" hangingPunct="0">
        <a:spcBef>
          <a:spcPct val="0"/>
        </a:spcBef>
        <a:spcAft>
          <a:spcPct val="0"/>
        </a:spcAft>
        <a:defRPr sz="2800">
          <a:solidFill>
            <a:schemeClr val="tx1"/>
          </a:solidFill>
          <a:latin typeface="Franklin Gothic Medium" pitchFamily="34" charset="0"/>
        </a:defRPr>
      </a:lvl5pPr>
      <a:lvl6pPr marL="457200" algn="l" rtl="0" fontAlgn="base">
        <a:spcBef>
          <a:spcPct val="0"/>
        </a:spcBef>
        <a:spcAft>
          <a:spcPct val="0"/>
        </a:spcAft>
        <a:defRPr sz="2800">
          <a:solidFill>
            <a:schemeClr val="tx1"/>
          </a:solidFill>
          <a:latin typeface="Franklin Gothic Medium" pitchFamily="34" charset="0"/>
        </a:defRPr>
      </a:lvl6pPr>
      <a:lvl7pPr marL="914400" algn="l" rtl="0" fontAlgn="base">
        <a:spcBef>
          <a:spcPct val="0"/>
        </a:spcBef>
        <a:spcAft>
          <a:spcPct val="0"/>
        </a:spcAft>
        <a:defRPr sz="2800">
          <a:solidFill>
            <a:schemeClr val="tx1"/>
          </a:solidFill>
          <a:latin typeface="Franklin Gothic Medium" pitchFamily="34" charset="0"/>
        </a:defRPr>
      </a:lvl7pPr>
      <a:lvl8pPr marL="1371600" algn="l" rtl="0" fontAlgn="base">
        <a:spcBef>
          <a:spcPct val="0"/>
        </a:spcBef>
        <a:spcAft>
          <a:spcPct val="0"/>
        </a:spcAft>
        <a:defRPr sz="2800">
          <a:solidFill>
            <a:schemeClr val="tx1"/>
          </a:solidFill>
          <a:latin typeface="Franklin Gothic Medium" pitchFamily="34" charset="0"/>
        </a:defRPr>
      </a:lvl8pPr>
      <a:lvl9pPr marL="1828800" algn="l" rtl="0" fontAlgn="base">
        <a:spcBef>
          <a:spcPct val="0"/>
        </a:spcBef>
        <a:spcAft>
          <a:spcPct val="0"/>
        </a:spcAft>
        <a:defRPr sz="2800">
          <a:solidFill>
            <a:schemeClr val="tx1"/>
          </a:solidFill>
          <a:latin typeface="Franklin Gothic Medium" pitchFamily="34" charset="0"/>
        </a:defRPr>
      </a:lvl9pPr>
    </p:titleStyle>
    <p:bodyStyle>
      <a:lvl1pPr marL="342900" indent="-342900" algn="l" rtl="0" eaLnBrk="0" fontAlgn="base" hangingPunct="0">
        <a:spcBef>
          <a:spcPts val="800"/>
        </a:spcBef>
        <a:spcAft>
          <a:spcPct val="0"/>
        </a:spcAft>
        <a:buFont typeface="Arial" pitchFamily="34" charset="0"/>
        <a:defRPr sz="1600" b="1" kern="1200">
          <a:solidFill>
            <a:schemeClr val="tx1"/>
          </a:solidFill>
          <a:latin typeface="+mn-lt"/>
          <a:ea typeface="+mn-ea"/>
          <a:cs typeface="+mn-cs"/>
        </a:defRPr>
      </a:lvl1pPr>
      <a:lvl2pPr marL="173038" indent="-173038" algn="l" rtl="0" eaLnBrk="0" fontAlgn="base" hangingPunct="0">
        <a:spcBef>
          <a:spcPts val="300"/>
        </a:spcBef>
        <a:spcAft>
          <a:spcPct val="0"/>
        </a:spcAft>
        <a:buClr>
          <a:schemeClr val="accent2"/>
        </a:buClr>
        <a:buFont typeface="Wingdings" pitchFamily="2" charset="2"/>
        <a:buChar char="§"/>
        <a:defRPr sz="1600" kern="1200">
          <a:solidFill>
            <a:schemeClr val="tx1"/>
          </a:solidFill>
          <a:latin typeface="+mn-lt"/>
          <a:ea typeface="+mn-ea"/>
          <a:cs typeface="+mn-cs"/>
        </a:defRPr>
      </a:lvl2pPr>
      <a:lvl3pPr marL="401638" indent="-163513" algn="l" rtl="0" eaLnBrk="0" fontAlgn="base" hangingPunct="0">
        <a:spcBef>
          <a:spcPts val="300"/>
        </a:spcBef>
        <a:spcAft>
          <a:spcPct val="0"/>
        </a:spcAft>
        <a:buClr>
          <a:schemeClr val="accent2"/>
        </a:buClr>
        <a:buFont typeface="Wingdings" pitchFamily="2" charset="2"/>
        <a:buChar char="§"/>
        <a:defRPr sz="1600" kern="1200">
          <a:solidFill>
            <a:schemeClr val="tx1"/>
          </a:solidFill>
          <a:latin typeface="+mn-lt"/>
          <a:ea typeface="+mn-ea"/>
          <a:cs typeface="+mn-cs"/>
        </a:defRPr>
      </a:lvl3pPr>
      <a:lvl4pPr marL="630238" indent="-163513" algn="l" rtl="0" eaLnBrk="0" fontAlgn="base" hangingPunct="0">
        <a:spcBef>
          <a:spcPts val="300"/>
        </a:spcBef>
        <a:spcAft>
          <a:spcPct val="0"/>
        </a:spcAft>
        <a:buClr>
          <a:schemeClr val="accent2"/>
        </a:buClr>
        <a:buFont typeface="Wingdings" pitchFamily="2" charset="2"/>
        <a:buChar char="§"/>
        <a:defRPr sz="1600" kern="1200">
          <a:solidFill>
            <a:schemeClr val="tx1"/>
          </a:solidFill>
          <a:latin typeface="+mn-lt"/>
          <a:ea typeface="+mn-ea"/>
          <a:cs typeface="+mn-cs"/>
        </a:defRPr>
      </a:lvl4pPr>
      <a:lvl5pPr marL="858838" indent="-173038" algn="l" rtl="0" eaLnBrk="0" fontAlgn="base" hangingPunct="0">
        <a:spcBef>
          <a:spcPts val="300"/>
        </a:spcBef>
        <a:spcAft>
          <a:spcPct val="0"/>
        </a:spcAft>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6"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914400"/>
          </a:xfrm>
          <a:prstGeom prst="rect">
            <a:avLst/>
          </a:prstGeom>
          <a:noFill/>
          <a:ln w="9525">
            <a:noFill/>
            <a:miter lim="800000"/>
            <a:headEnd/>
            <a:tailEnd/>
          </a:ln>
          <a:effectLst>
            <a:outerShdw dist="35921" dir="2700000" algn="ctr" rotWithShape="0">
              <a:schemeClr val="tx1"/>
            </a:outerShdw>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a:outerShdw dist="35921" dir="2700000" algn="ctr" rotWithShape="0">
              <a:schemeClr val="tx1"/>
            </a:outerShdw>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64580" name="Rectangle 4"/>
          <p:cNvSpPr>
            <a:spLocks noGrp="1" noChangeArrowheads="1"/>
          </p:cNvSpPr>
          <p:nvPr>
            <p:ph type="dt" sz="half" idx="2"/>
          </p:nvPr>
        </p:nvSpPr>
        <p:spPr bwMode="auto">
          <a:xfrm>
            <a:off x="685800" y="6248400"/>
            <a:ext cx="1905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0" hangingPunct="0">
              <a:defRPr sz="1400">
                <a:solidFill>
                  <a:srgbClr val="000000"/>
                </a:solidFill>
                <a:latin typeface="Times" pitchFamily="18" charset="0"/>
                <a:cs typeface="+mn-cs"/>
              </a:defRPr>
            </a:lvl1pPr>
          </a:lstStyle>
          <a:p>
            <a:pPr>
              <a:defRPr/>
            </a:pPr>
            <a:endParaRPr lang="en-US"/>
          </a:p>
        </p:txBody>
      </p:sp>
      <p:sp>
        <p:nvSpPr>
          <p:cNvPr id="664581" name="Rectangle 5"/>
          <p:cNvSpPr>
            <a:spLocks noGrp="1" noChangeArrowheads="1"/>
          </p:cNvSpPr>
          <p:nvPr>
            <p:ph type="ftr" sz="quarter" idx="3"/>
          </p:nvPr>
        </p:nvSpPr>
        <p:spPr bwMode="auto">
          <a:xfrm>
            <a:off x="3124200" y="6248400"/>
            <a:ext cx="28956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0" hangingPunct="0">
              <a:defRPr sz="1400">
                <a:solidFill>
                  <a:srgbClr val="000000"/>
                </a:solidFill>
                <a:latin typeface="Times" pitchFamily="18" charset="0"/>
                <a:cs typeface="+mn-cs"/>
              </a:defRPr>
            </a:lvl1pPr>
          </a:lstStyle>
          <a:p>
            <a:pPr>
              <a:defRPr/>
            </a:pPr>
            <a:endParaRPr lang="en-US"/>
          </a:p>
        </p:txBody>
      </p:sp>
      <p:sp>
        <p:nvSpPr>
          <p:cNvPr id="1030" name="Text Box 6"/>
          <p:cNvSpPr txBox="1">
            <a:spLocks noChangeArrowheads="1"/>
          </p:cNvSpPr>
          <p:nvPr/>
        </p:nvSpPr>
        <p:spPr bwMode="auto">
          <a:xfrm>
            <a:off x="7956550" y="6472238"/>
            <a:ext cx="533400" cy="244475"/>
          </a:xfrm>
          <a:prstGeom prst="rect">
            <a:avLst/>
          </a:prstGeom>
          <a:noFill/>
          <a:ln>
            <a:noFill/>
          </a:ln>
          <a:effectLst/>
          <a:extLst/>
        </p:spPr>
        <p:txBody>
          <a:bodyPr>
            <a:spAutoFit/>
          </a:bodyPr>
          <a:lstStyle>
            <a:lvl1pPr>
              <a:defRPr sz="2400">
                <a:solidFill>
                  <a:schemeClr val="tx1"/>
                </a:solidFill>
                <a:latin typeface="Zapf Dingbats" charset="2"/>
              </a:defRPr>
            </a:lvl1pPr>
            <a:lvl2pPr marL="742950" indent="-285750">
              <a:defRPr sz="2400">
                <a:solidFill>
                  <a:schemeClr val="tx1"/>
                </a:solidFill>
                <a:latin typeface="Zapf Dingbats" charset="2"/>
              </a:defRPr>
            </a:lvl2pPr>
            <a:lvl3pPr marL="1143000" indent="-228600">
              <a:defRPr sz="2400">
                <a:solidFill>
                  <a:schemeClr val="tx1"/>
                </a:solidFill>
                <a:latin typeface="Zapf Dingbats" charset="2"/>
              </a:defRPr>
            </a:lvl3pPr>
            <a:lvl4pPr marL="1600200" indent="-228600">
              <a:defRPr sz="2400">
                <a:solidFill>
                  <a:schemeClr val="tx1"/>
                </a:solidFill>
                <a:latin typeface="Zapf Dingbats" charset="2"/>
              </a:defRPr>
            </a:lvl4pPr>
            <a:lvl5pPr marL="2057400" indent="-228600">
              <a:defRPr sz="2400">
                <a:solidFill>
                  <a:schemeClr val="tx1"/>
                </a:solidFill>
                <a:latin typeface="Zapf Dingbats" charset="2"/>
              </a:defRPr>
            </a:lvl5pPr>
            <a:lvl6pPr marL="2514600" indent="-228600" eaLnBrk="0" fontAlgn="base" hangingPunct="0">
              <a:spcBef>
                <a:spcPct val="0"/>
              </a:spcBef>
              <a:spcAft>
                <a:spcPct val="0"/>
              </a:spcAft>
              <a:defRPr sz="2400">
                <a:solidFill>
                  <a:schemeClr val="tx1"/>
                </a:solidFill>
                <a:latin typeface="Zapf Dingbats" charset="2"/>
              </a:defRPr>
            </a:lvl6pPr>
            <a:lvl7pPr marL="2971800" indent="-228600" eaLnBrk="0" fontAlgn="base" hangingPunct="0">
              <a:spcBef>
                <a:spcPct val="0"/>
              </a:spcBef>
              <a:spcAft>
                <a:spcPct val="0"/>
              </a:spcAft>
              <a:defRPr sz="2400">
                <a:solidFill>
                  <a:schemeClr val="tx1"/>
                </a:solidFill>
                <a:latin typeface="Zapf Dingbats" charset="2"/>
              </a:defRPr>
            </a:lvl7pPr>
            <a:lvl8pPr marL="3429000" indent="-228600" eaLnBrk="0" fontAlgn="base" hangingPunct="0">
              <a:spcBef>
                <a:spcPct val="0"/>
              </a:spcBef>
              <a:spcAft>
                <a:spcPct val="0"/>
              </a:spcAft>
              <a:defRPr sz="2400">
                <a:solidFill>
                  <a:schemeClr val="tx1"/>
                </a:solidFill>
                <a:latin typeface="Zapf Dingbats" charset="2"/>
              </a:defRPr>
            </a:lvl8pPr>
            <a:lvl9pPr marL="3886200" indent="-228600" eaLnBrk="0" fontAlgn="base" hangingPunct="0">
              <a:spcBef>
                <a:spcPct val="0"/>
              </a:spcBef>
              <a:spcAft>
                <a:spcPct val="0"/>
              </a:spcAft>
              <a:defRPr sz="2400">
                <a:solidFill>
                  <a:schemeClr val="tx1"/>
                </a:solidFill>
                <a:latin typeface="Zapf Dingbats" charset="2"/>
              </a:defRPr>
            </a:lvl9pPr>
          </a:lstStyle>
          <a:p>
            <a:pPr eaLnBrk="0" hangingPunct="0">
              <a:spcBef>
                <a:spcPct val="50000"/>
              </a:spcBef>
              <a:defRPr/>
            </a:pPr>
            <a:r>
              <a:rPr lang="en-US" sz="1000" smtClean="0">
                <a:solidFill>
                  <a:srgbClr val="057D5B"/>
                </a:solidFill>
                <a:latin typeface="Arial Black" pitchFamily="34" charset="0"/>
                <a:cs typeface="+mn-cs"/>
              </a:rPr>
              <a:t>2009</a:t>
            </a:r>
            <a:endParaRPr lang="en-US" smtClean="0">
              <a:solidFill>
                <a:srgbClr val="057D5B"/>
              </a:solidFill>
              <a:latin typeface="Arial Black" pitchFamily="34" charset="0"/>
              <a:cs typeface="+mn-cs"/>
            </a:endParaRPr>
          </a:p>
        </p:txBody>
      </p:sp>
      <p:sp>
        <p:nvSpPr>
          <p:cNvPr id="664583" name="Rectangle 7"/>
          <p:cNvSpPr>
            <a:spLocks noGrp="1" noChangeArrowheads="1"/>
          </p:cNvSpPr>
          <p:nvPr>
            <p:ph type="sldNum" sz="quarter" idx="4"/>
          </p:nvPr>
        </p:nvSpPr>
        <p:spPr bwMode="auto">
          <a:xfrm>
            <a:off x="6477000" y="6248400"/>
            <a:ext cx="1905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0" hangingPunct="0">
              <a:defRPr sz="1400">
                <a:solidFill>
                  <a:srgbClr val="FFFF00"/>
                </a:solidFill>
                <a:latin typeface="Times" pitchFamily="18" charset="0"/>
                <a:cs typeface="+mn-cs"/>
              </a:defRPr>
            </a:lvl1pPr>
          </a:lstStyle>
          <a:p>
            <a:pPr>
              <a:defRPr/>
            </a:pPr>
            <a:fld id="{948B0E1F-A3F8-4FC1-80E2-C8950E791946}" type="slidenum">
              <a:rPr lang="en-US"/>
              <a:pPr>
                <a:defRPr/>
              </a:pPr>
              <a:t>‹Nº›</a:t>
            </a:fld>
            <a:r>
              <a:rPr lang="en-US"/>
              <a:t>/30</a:t>
            </a:r>
          </a:p>
        </p:txBody>
      </p:sp>
      <p:pic>
        <p:nvPicPr>
          <p:cNvPr id="4104" name="Picture 8" descr="LOGOPOWER_1"/>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228600" y="6073775"/>
            <a:ext cx="2111375" cy="66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09" r:id="rId1"/>
    <p:sldLayoutId id="2147483910" r:id="rId2"/>
    <p:sldLayoutId id="2147483911" r:id="rId3"/>
    <p:sldLayoutId id="2147483912" r:id="rId4"/>
    <p:sldLayoutId id="2147483913" r:id="rId5"/>
    <p:sldLayoutId id="2147483914" r:id="rId6"/>
    <p:sldLayoutId id="2147483915" r:id="rId7"/>
    <p:sldLayoutId id="2147483916" r:id="rId8"/>
    <p:sldLayoutId id="2147483917" r:id="rId9"/>
    <p:sldLayoutId id="2147483918" r:id="rId10"/>
    <p:sldLayoutId id="2147483919" r:id="rId11"/>
    <p:sldLayoutId id="2147483920" r:id="rId12"/>
    <p:sldLayoutId id="2147483921" r:id="rId13"/>
    <p:sldLayoutId id="2147483922" r:id="rId14"/>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hf sldNum="0" hdr="0" ftr="0" dt="0"/>
  <p:txStyles>
    <p:titleStyle>
      <a:lvl1pPr algn="ctr" rtl="0" eaLnBrk="0" fontAlgn="base" hangingPunct="0">
        <a:spcBef>
          <a:spcPct val="0"/>
        </a:spcBef>
        <a:spcAft>
          <a:spcPct val="0"/>
        </a:spcAft>
        <a:defRPr sz="2800">
          <a:solidFill>
            <a:srgbClr val="FFCC00"/>
          </a:solidFill>
          <a:latin typeface="+mj-lt"/>
          <a:ea typeface="+mj-ea"/>
          <a:cs typeface="+mj-cs"/>
        </a:defRPr>
      </a:lvl1pPr>
      <a:lvl2pPr algn="ctr" rtl="0" eaLnBrk="0" fontAlgn="base" hangingPunct="0">
        <a:spcBef>
          <a:spcPct val="0"/>
        </a:spcBef>
        <a:spcAft>
          <a:spcPct val="0"/>
        </a:spcAft>
        <a:defRPr sz="2800">
          <a:solidFill>
            <a:srgbClr val="FFCC00"/>
          </a:solidFill>
          <a:latin typeface="Calibri" pitchFamily="34" charset="0"/>
        </a:defRPr>
      </a:lvl2pPr>
      <a:lvl3pPr algn="ctr" rtl="0" eaLnBrk="0" fontAlgn="base" hangingPunct="0">
        <a:spcBef>
          <a:spcPct val="0"/>
        </a:spcBef>
        <a:spcAft>
          <a:spcPct val="0"/>
        </a:spcAft>
        <a:defRPr sz="2800">
          <a:solidFill>
            <a:srgbClr val="FFCC00"/>
          </a:solidFill>
          <a:latin typeface="Calibri" pitchFamily="34" charset="0"/>
        </a:defRPr>
      </a:lvl3pPr>
      <a:lvl4pPr algn="ctr" rtl="0" eaLnBrk="0" fontAlgn="base" hangingPunct="0">
        <a:spcBef>
          <a:spcPct val="0"/>
        </a:spcBef>
        <a:spcAft>
          <a:spcPct val="0"/>
        </a:spcAft>
        <a:defRPr sz="2800">
          <a:solidFill>
            <a:srgbClr val="FFCC00"/>
          </a:solidFill>
          <a:latin typeface="Calibri" pitchFamily="34" charset="0"/>
        </a:defRPr>
      </a:lvl4pPr>
      <a:lvl5pPr algn="ctr" rtl="0" eaLnBrk="0" fontAlgn="base" hangingPunct="0">
        <a:spcBef>
          <a:spcPct val="0"/>
        </a:spcBef>
        <a:spcAft>
          <a:spcPct val="0"/>
        </a:spcAft>
        <a:defRPr sz="2800">
          <a:solidFill>
            <a:srgbClr val="FFCC00"/>
          </a:solidFill>
          <a:latin typeface="Calibri" pitchFamily="34" charset="0"/>
        </a:defRPr>
      </a:lvl5pPr>
      <a:lvl6pPr marL="457200" algn="ctr" rtl="0" fontAlgn="base">
        <a:spcBef>
          <a:spcPct val="0"/>
        </a:spcBef>
        <a:spcAft>
          <a:spcPct val="0"/>
        </a:spcAft>
        <a:defRPr sz="2800">
          <a:solidFill>
            <a:srgbClr val="FFCC00"/>
          </a:solidFill>
          <a:latin typeface="Arial Black" pitchFamily="34" charset="0"/>
        </a:defRPr>
      </a:lvl6pPr>
      <a:lvl7pPr marL="914400" algn="ctr" rtl="0" fontAlgn="base">
        <a:spcBef>
          <a:spcPct val="0"/>
        </a:spcBef>
        <a:spcAft>
          <a:spcPct val="0"/>
        </a:spcAft>
        <a:defRPr sz="2800">
          <a:solidFill>
            <a:srgbClr val="FFCC00"/>
          </a:solidFill>
          <a:latin typeface="Arial Black" pitchFamily="34" charset="0"/>
        </a:defRPr>
      </a:lvl7pPr>
      <a:lvl8pPr marL="1371600" algn="ctr" rtl="0" fontAlgn="base">
        <a:spcBef>
          <a:spcPct val="0"/>
        </a:spcBef>
        <a:spcAft>
          <a:spcPct val="0"/>
        </a:spcAft>
        <a:defRPr sz="2800">
          <a:solidFill>
            <a:srgbClr val="FFCC00"/>
          </a:solidFill>
          <a:latin typeface="Arial Black" pitchFamily="34" charset="0"/>
        </a:defRPr>
      </a:lvl8pPr>
      <a:lvl9pPr marL="1828800" algn="ctr" rtl="0" fontAlgn="base">
        <a:spcBef>
          <a:spcPct val="0"/>
        </a:spcBef>
        <a:spcAft>
          <a:spcPct val="0"/>
        </a:spcAft>
        <a:defRPr sz="2800">
          <a:solidFill>
            <a:srgbClr val="FFCC00"/>
          </a:solidFill>
          <a:latin typeface="Arial Black" pitchFamily="34" charset="0"/>
        </a:defRPr>
      </a:lvl9pPr>
    </p:titleStyle>
    <p:bodyStyle>
      <a:lvl1pPr marL="342900" indent="-342900" algn="l" rtl="0" eaLnBrk="0" fontAlgn="base" hangingPunct="0">
        <a:spcBef>
          <a:spcPct val="20000"/>
        </a:spcBef>
        <a:spcAft>
          <a:spcPct val="0"/>
        </a:spcAft>
        <a:buClr>
          <a:srgbClr val="FFCC00"/>
        </a:buClr>
        <a:buChar char="•"/>
        <a:defRPr sz="24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800">
          <a:solidFill>
            <a:schemeClr val="bg1"/>
          </a:solidFill>
          <a:latin typeface="+mn-lt"/>
        </a:defRPr>
      </a:lvl2pPr>
      <a:lvl3pPr marL="1143000" indent="-228600" algn="l" rtl="0" eaLnBrk="0" fontAlgn="base" hangingPunct="0">
        <a:spcBef>
          <a:spcPct val="20000"/>
        </a:spcBef>
        <a:spcAft>
          <a:spcPct val="0"/>
        </a:spcAft>
        <a:buChar char="•"/>
        <a:defRPr sz="2400">
          <a:solidFill>
            <a:schemeClr val="bg1"/>
          </a:solidFill>
          <a:latin typeface="+mn-lt"/>
        </a:defRPr>
      </a:lvl3pPr>
      <a:lvl4pPr marL="1600200" indent="-228600" algn="l" rtl="0" eaLnBrk="0" fontAlgn="base" hangingPunct="0">
        <a:spcBef>
          <a:spcPct val="20000"/>
        </a:spcBef>
        <a:spcAft>
          <a:spcPct val="0"/>
        </a:spcAft>
        <a:buChar char="–"/>
        <a:defRPr sz="20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mn-lt"/>
        </a:defRPr>
      </a:lvl5pPr>
      <a:lvl6pPr marL="2514600" indent="-228600" algn="l" rtl="0" fontAlgn="base">
        <a:spcBef>
          <a:spcPct val="20000"/>
        </a:spcBef>
        <a:spcAft>
          <a:spcPct val="0"/>
        </a:spcAft>
        <a:buChar char="»"/>
        <a:defRPr sz="2000">
          <a:solidFill>
            <a:schemeClr val="bg1"/>
          </a:solidFill>
          <a:latin typeface="+mn-lt"/>
        </a:defRPr>
      </a:lvl6pPr>
      <a:lvl7pPr marL="2971800" indent="-228600" algn="l" rtl="0" fontAlgn="base">
        <a:spcBef>
          <a:spcPct val="20000"/>
        </a:spcBef>
        <a:spcAft>
          <a:spcPct val="0"/>
        </a:spcAft>
        <a:buChar char="»"/>
        <a:defRPr sz="2000">
          <a:solidFill>
            <a:schemeClr val="bg1"/>
          </a:solidFill>
          <a:latin typeface="+mn-lt"/>
        </a:defRPr>
      </a:lvl7pPr>
      <a:lvl8pPr marL="3429000" indent="-228600" algn="l" rtl="0" fontAlgn="base">
        <a:spcBef>
          <a:spcPct val="20000"/>
        </a:spcBef>
        <a:spcAft>
          <a:spcPct val="0"/>
        </a:spcAft>
        <a:buChar char="»"/>
        <a:defRPr sz="2000">
          <a:solidFill>
            <a:schemeClr val="bg1"/>
          </a:solidFill>
          <a:latin typeface="+mn-lt"/>
        </a:defRPr>
      </a:lvl8pPr>
      <a:lvl9pPr marL="3886200" indent="-228600" algn="l" rtl="0" fontAlgn="base">
        <a:spcBef>
          <a:spcPct val="20000"/>
        </a:spcBef>
        <a:spcAft>
          <a:spcPct val="0"/>
        </a:spcAft>
        <a:buChar char="»"/>
        <a:defRPr sz="2000">
          <a:solidFill>
            <a:schemeClr val="bg1"/>
          </a:solidFill>
          <a:latin typeface="+mn-lt"/>
        </a:defRPr>
      </a:lvl9pPr>
    </p:bodyStyle>
    <p:otherStyle>
      <a:defPPr>
        <a:defRPr lang="es-H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4.xml"/><Relationship Id="rId7" Type="http://schemas.openxmlformats.org/officeDocument/2006/relationships/image" Target="../media/image7.jpe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6.gif"/><Relationship Id="rId11" Type="http://schemas.openxmlformats.org/officeDocument/2006/relationships/image" Target="../media/image10.jpeg"/><Relationship Id="rId5" Type="http://schemas.openxmlformats.org/officeDocument/2006/relationships/image" Target="../media/image5.jpeg"/><Relationship Id="rId10" Type="http://schemas.microsoft.com/office/2007/relationships/hdphoto" Target="../media/hdphoto1.wdp"/><Relationship Id="rId4" Type="http://schemas.openxmlformats.org/officeDocument/2006/relationships/notesSlide" Target="../notesSlides/notesSlide1.xml"/><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26.jpeg"/><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11.emf"/><Relationship Id="rId2" Type="http://schemas.openxmlformats.org/officeDocument/2006/relationships/slideLayout" Target="../slideLayouts/slideLayout15.xml"/><Relationship Id="rId1" Type="http://schemas.openxmlformats.org/officeDocument/2006/relationships/vmlDrawing" Target="../drawings/vmlDrawing1.vml"/><Relationship Id="rId6" Type="http://schemas.openxmlformats.org/officeDocument/2006/relationships/oleObject" Target="file:///D:\Users\DAGS\Documents\zoila\BLGA.%20ZOILA%20AYLLON.%20NO%20TOCAR\BLGA.%20ZOILA%20AYLLON%202011\02.reglamento_DE_AGUA_DE_CONSUMO_HUMANO%5b1%5d.pdf" TargetMode="External"/><Relationship Id="rId5" Type="http://schemas.openxmlformats.org/officeDocument/2006/relationships/image" Target="../media/image10.jpeg"/><Relationship Id="rId4" Type="http://schemas.openxmlformats.org/officeDocument/2006/relationships/image" Target="../media/image12.gif"/></Relationships>
</file>

<file path=ppt/slides/_rels/slide3.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7.jpeg"/><Relationship Id="rId2" Type="http://schemas.openxmlformats.org/officeDocument/2006/relationships/image" Target="../media/image13.gif"/><Relationship Id="rId1" Type="http://schemas.openxmlformats.org/officeDocument/2006/relationships/slideLayout" Target="../slideLayouts/slideLayout25.xml"/><Relationship Id="rId6" Type="http://schemas.openxmlformats.org/officeDocument/2006/relationships/image" Target="../media/image10.jpeg"/><Relationship Id="rId5" Type="http://schemas.openxmlformats.org/officeDocument/2006/relationships/image" Target="../media/image16.jpeg"/><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8" Type="http://schemas.openxmlformats.org/officeDocument/2006/relationships/image" Target="../media/image19.wmf"/><Relationship Id="rId3" Type="http://schemas.openxmlformats.org/officeDocument/2006/relationships/notesSlide" Target="../notesSlides/notesSlide4.xml"/><Relationship Id="rId7" Type="http://schemas.openxmlformats.org/officeDocument/2006/relationships/image" Target="../media/image10.jpeg"/><Relationship Id="rId2" Type="http://schemas.openxmlformats.org/officeDocument/2006/relationships/slideLayout" Target="../slideLayouts/slideLayout14.xml"/><Relationship Id="rId1" Type="http://schemas.openxmlformats.org/officeDocument/2006/relationships/vmlDrawing" Target="../drawings/vmlDrawing2.vml"/><Relationship Id="rId6" Type="http://schemas.openxmlformats.org/officeDocument/2006/relationships/image" Target="../media/image18.emf"/><Relationship Id="rId5" Type="http://schemas.openxmlformats.org/officeDocument/2006/relationships/oleObject" Target="file:///D:\Users\DAGS\Documents\zoila\BLGA.%20ZOILA%20AYLLON.%20NO%20TOCAR\BLGA.%20ZOILA%20AYLLON%202012\CRUZ%20ROJA\Backup\Emergencia%20Inundaciones%20Loreto%202012\Data\Guia%20Tecnica%20Sistema%20Mi%20Agua.pdf" TargetMode="External"/><Relationship Id="rId4" Type="http://schemas.openxmlformats.org/officeDocument/2006/relationships/image" Target="../media/image13.gif"/><Relationship Id="rId9" Type="http://schemas.openxmlformats.org/officeDocument/2006/relationships/image" Target="../media/image20.wmf"/></Relationships>
</file>

<file path=ppt/slides/_rels/slide6.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3.gif"/><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10.jpeg"/><Relationship Id="rId5" Type="http://schemas.openxmlformats.org/officeDocument/2006/relationships/image" Target="../media/image23.jpe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0"/>
            <a:ext cx="9144000" cy="6858000"/>
          </a:xfrm>
          <a:prstGeom prst="rect">
            <a:avLst/>
          </a:prstGeom>
          <a:blipFill>
            <a:blip r:embed="rId5">
              <a:duotone>
                <a:schemeClr val="accent4">
                  <a:shade val="45000"/>
                  <a:satMod val="135000"/>
                </a:schemeClr>
                <a:prstClr val="white"/>
              </a:duotone>
            </a:blip>
            <a:tile tx="0" ty="0" sx="100000" sy="100000" flip="none" algn="tl"/>
          </a:blip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s-PE"/>
          </a:p>
        </p:txBody>
      </p:sp>
      <p:pic>
        <p:nvPicPr>
          <p:cNvPr id="10" name="Picture 4" descr="Z:\newtek\_backgrounds_1.02\Ryan\PP Template 13\drops_falling.gif"/>
          <p:cNvPicPr>
            <a:picLocks noChangeAspect="1" noChangeArrowheads="1" noCrop="1"/>
          </p:cNvPicPr>
          <p:nvPr/>
        </p:nvPicPr>
        <p:blipFill>
          <a:blip r:embed="rId6">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auto">
          <a:xfrm>
            <a:off x="6858000" y="-12041"/>
            <a:ext cx="2286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Z:\newtek\_backgrounds_1.02\Ryan\PP Template 13\drops_falling.gif"/>
          <p:cNvPicPr>
            <a:picLocks noChangeAspect="1" noChangeArrowheads="1" noCrop="1"/>
          </p:cNvPicPr>
          <p:nvPr/>
        </p:nvPicPr>
        <p:blipFill>
          <a:blip r:embed="rId6">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2286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050" name="AutoShape 7" descr="Resultado de imagen para imagenes de siluetas de familias"/>
          <p:cNvSpPr>
            <a:spLocks noChangeAspect="1" noChangeArrowheads="1"/>
          </p:cNvSpPr>
          <p:nvPr/>
        </p:nvSpPr>
        <p:spPr bwMode="auto">
          <a:xfrm>
            <a:off x="0" y="-136525"/>
            <a:ext cx="1028700"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PE" altLang="es-PE" sz="1800"/>
          </a:p>
        </p:txBody>
      </p:sp>
      <p:sp>
        <p:nvSpPr>
          <p:cNvPr id="2051" name="AutoShape 9" descr="Resultado de imagen para imagenes de siluetas de familias"/>
          <p:cNvSpPr>
            <a:spLocks noChangeAspect="1" noChangeArrowheads="1"/>
          </p:cNvSpPr>
          <p:nvPr/>
        </p:nvSpPr>
        <p:spPr bwMode="auto">
          <a:xfrm>
            <a:off x="152400" y="15875"/>
            <a:ext cx="1028700"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PE" altLang="es-PE" sz="1800"/>
          </a:p>
        </p:txBody>
      </p:sp>
      <p:pic>
        <p:nvPicPr>
          <p:cNvPr id="19" name="Picture 14" descr="Dia%20Aguagrand"/>
          <p:cNvPicPr>
            <a:picLocks noChangeAspect="1" noChangeArrowheads="1"/>
          </p:cNvPicPr>
          <p:nvPr/>
        </p:nvPicPr>
        <p:blipFill>
          <a:blip r:embed="rId7" cstate="print"/>
          <a:srcRect/>
          <a:stretch>
            <a:fillRect/>
          </a:stretch>
        </p:blipFill>
        <p:spPr bwMode="auto">
          <a:xfrm rot="20765055">
            <a:off x="278802" y="3700698"/>
            <a:ext cx="1979265" cy="273685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2" name="1 Rectángulo"/>
          <p:cNvSpPr/>
          <p:nvPr/>
        </p:nvSpPr>
        <p:spPr>
          <a:xfrm>
            <a:off x="4848836" y="5581763"/>
            <a:ext cx="3544101" cy="307777"/>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0">
            <a:schemeClr val="accent3"/>
          </a:lnRef>
          <a:fillRef idx="3">
            <a:schemeClr val="accent3"/>
          </a:fillRef>
          <a:effectRef idx="3">
            <a:schemeClr val="accent3"/>
          </a:effectRef>
          <a:fontRef idx="minor">
            <a:schemeClr val="lt1"/>
          </a:fontRef>
        </p:style>
        <p:txBody>
          <a:bodyPr wrap="square">
            <a:spAutoFit/>
          </a:bodyPr>
          <a:lstStyle/>
          <a:p>
            <a:pPr algn="ctr">
              <a:defRPr/>
            </a:pPr>
            <a:r>
              <a:rPr lang="es-PE" sz="1400" b="1" dirty="0" err="1" smtClean="0">
                <a:solidFill>
                  <a:schemeClr val="tx1"/>
                </a:solidFill>
                <a:latin typeface="Arial" panose="020B0604020202020204" pitchFamily="34" charset="0"/>
              </a:rPr>
              <a:t>Ing.MSC</a:t>
            </a:r>
            <a:r>
              <a:rPr lang="es-PE" sz="1400" b="1" dirty="0">
                <a:solidFill>
                  <a:schemeClr val="tx1"/>
                </a:solidFill>
                <a:latin typeface="Arial" panose="020B0604020202020204" pitchFamily="34" charset="0"/>
              </a:rPr>
              <a:t>.</a:t>
            </a:r>
            <a:r>
              <a:rPr lang="es-PE" sz="1400" b="1" dirty="0">
                <a:solidFill>
                  <a:schemeClr val="tx1"/>
                </a:solidFill>
                <a:cs typeface="Arial" charset="0"/>
              </a:rPr>
              <a:t> </a:t>
            </a:r>
            <a:r>
              <a:rPr lang="es-PE" sz="1400" b="1" dirty="0" smtClean="0">
                <a:solidFill>
                  <a:schemeClr val="tx1"/>
                </a:solidFill>
                <a:latin typeface="Arial" panose="020B0604020202020204" pitchFamily="34" charset="0"/>
              </a:rPr>
              <a:t>Magaly Guevara </a:t>
            </a:r>
            <a:r>
              <a:rPr lang="es-PE" sz="1400" b="1" dirty="0" err="1" smtClean="0">
                <a:solidFill>
                  <a:schemeClr val="tx1"/>
                </a:solidFill>
                <a:latin typeface="Arial" panose="020B0604020202020204" pitchFamily="34" charset="0"/>
              </a:rPr>
              <a:t>Huarhuachi</a:t>
            </a:r>
            <a:r>
              <a:rPr lang="es-PE" sz="1400" b="1" dirty="0" smtClean="0">
                <a:solidFill>
                  <a:schemeClr val="tx1"/>
                </a:solidFill>
                <a:latin typeface="Arial" panose="020B0604020202020204" pitchFamily="34" charset="0"/>
              </a:rPr>
              <a:t> </a:t>
            </a:r>
            <a:endParaRPr lang="es-PE" sz="1400" b="1" dirty="0">
              <a:solidFill>
                <a:schemeClr val="tx1"/>
              </a:solidFill>
              <a:latin typeface="Arial" panose="020B0604020202020204" pitchFamily="34" charset="0"/>
            </a:endParaRPr>
          </a:p>
        </p:txBody>
      </p:sp>
      <p:sp>
        <p:nvSpPr>
          <p:cNvPr id="7" name="6 Rectángulo"/>
          <p:cNvSpPr/>
          <p:nvPr/>
        </p:nvSpPr>
        <p:spPr>
          <a:xfrm>
            <a:off x="2558121" y="3502859"/>
            <a:ext cx="6251969" cy="523220"/>
          </a:xfrm>
          <a:prstGeom prst="rect">
            <a:avLst/>
          </a:prstGeom>
          <a:noFill/>
          <a:effectLst>
            <a:glow rad="63500">
              <a:schemeClr val="accent3">
                <a:satMod val="175000"/>
                <a:alpha val="40000"/>
              </a:schemeClr>
            </a:glow>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cross"/>
            <a:contourClr>
              <a:schemeClr val="accent3">
                <a:shade val="25000"/>
                <a:satMod val="150000"/>
              </a:schemeClr>
            </a:contourClr>
          </a:sp3d>
        </p:spPr>
        <p:style>
          <a:lnRef idx="0">
            <a:schemeClr val="accent3"/>
          </a:lnRef>
          <a:fillRef idx="3">
            <a:schemeClr val="accent3"/>
          </a:fillRef>
          <a:effectRef idx="3">
            <a:schemeClr val="accent3"/>
          </a:effectRef>
          <a:fontRef idx="minor">
            <a:schemeClr val="lt1"/>
          </a:fontRef>
        </p:style>
        <p:txBody>
          <a:bodyPr wrap="none">
            <a:spAutoFit/>
          </a:bodyPr>
          <a:lstStyle/>
          <a:p>
            <a:pPr algn="ctr">
              <a:defRPr/>
            </a:pPr>
            <a:r>
              <a:rPr lang="es-PE" sz="1400" b="1" dirty="0" smtClean="0">
                <a:ln>
                  <a:solidFill>
                    <a:schemeClr val="accent1"/>
                  </a:solidFill>
                </a:ln>
                <a:solidFill>
                  <a:schemeClr val="bg1"/>
                </a:solidFill>
                <a:latin typeface="Arial" panose="020B0604020202020204" pitchFamily="34" charset="0"/>
              </a:rPr>
              <a:t>REGLAMENTO DE LA CALIDAD DEL AGUA PARA CONSUMO HUMANO</a:t>
            </a:r>
          </a:p>
          <a:p>
            <a:pPr algn="ctr">
              <a:defRPr/>
            </a:pPr>
            <a:r>
              <a:rPr lang="es-PE" sz="1400" b="1" dirty="0" smtClean="0">
                <a:ln>
                  <a:solidFill>
                    <a:schemeClr val="accent1"/>
                  </a:solidFill>
                </a:ln>
                <a:solidFill>
                  <a:schemeClr val="bg1"/>
                </a:solidFill>
                <a:latin typeface="Arial" panose="020B0604020202020204" pitchFamily="34" charset="0"/>
              </a:rPr>
              <a:t>DECRETO SUPREMO n.° 031-2010-SA</a:t>
            </a:r>
            <a:endParaRPr lang="es-PE" sz="1400" b="1" dirty="0">
              <a:ln>
                <a:solidFill>
                  <a:schemeClr val="accent1"/>
                </a:solidFill>
              </a:ln>
              <a:solidFill>
                <a:schemeClr val="bg1"/>
              </a:solidFill>
              <a:latin typeface="Arial" panose="020B0604020202020204" pitchFamily="34" charset="0"/>
            </a:endParaRPr>
          </a:p>
        </p:txBody>
      </p:sp>
      <p:pic>
        <p:nvPicPr>
          <p:cNvPr id="4" name="elcondorpas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384425" y="6138092"/>
            <a:ext cx="609600" cy="609600"/>
          </a:xfrm>
          <a:prstGeom prst="rect">
            <a:avLst/>
          </a:prstGeom>
        </p:spPr>
      </p:pic>
      <p:pic>
        <p:nvPicPr>
          <p:cNvPr id="14" name="Picture 61" descr="D:\charo\ROSARIO-05\ARCHIVOS 2008\FOTOS\GENERALES\P1000237.JPG"/>
          <p:cNvPicPr/>
          <p:nvPr/>
        </p:nvPicPr>
        <p:blipFill>
          <a:blip r:embed="rId9">
            <a:lum bright="18000"/>
            <a:extLst>
              <a:ext uri="{BEBA8EAE-BF5A-486C-A8C5-ECC9F3942E4B}">
                <a14:imgProps xmlns:a14="http://schemas.microsoft.com/office/drawing/2010/main">
                  <a14:imgLayer r:embed="rId10">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80657" y="1430247"/>
            <a:ext cx="2000885" cy="1799590"/>
          </a:xfrm>
          <a:prstGeom prst="rect">
            <a:avLst/>
          </a:prstGeom>
          <a:noFill/>
          <a:ln>
            <a:noFill/>
          </a:ln>
          <a:effectLst>
            <a:glow rad="101600">
              <a:schemeClr val="accent3">
                <a:satMod val="175000"/>
                <a:alpha val="40000"/>
              </a:schemeClr>
            </a:glo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4 Rectángulo"/>
          <p:cNvSpPr/>
          <p:nvPr/>
        </p:nvSpPr>
        <p:spPr>
          <a:xfrm>
            <a:off x="2286001" y="2160765"/>
            <a:ext cx="6602428" cy="584775"/>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1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rPr>
              <a:t>NORMATIVIDAD DE CALIDAD DE AGUA PARA CONSUMO HUMANO</a:t>
            </a:r>
            <a:endParaRPr lang="es-PE" sz="1200" b="1" dirty="0">
              <a:ln>
                <a:solidFill>
                  <a:srgbClr val="FF0000"/>
                </a:solidFill>
              </a:ln>
              <a:solidFill>
                <a:srgbClr val="C00000"/>
              </a:solidFill>
              <a:effectLst>
                <a:outerShdw blurRad="38100" dist="38100" dir="2700000" algn="tl">
                  <a:srgbClr val="000000">
                    <a:alpha val="43137"/>
                  </a:srgbClr>
                </a:outerShdw>
              </a:effectLst>
              <a:latin typeface="Arial" panose="020B0604020202020204" pitchFamily="34" charset="0"/>
            </a:endParaRPr>
          </a:p>
        </p:txBody>
      </p:sp>
      <p:pic>
        <p:nvPicPr>
          <p:cNvPr id="16" name="Picture 2" descr="Feliz Navidad"/>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604" y="20638"/>
            <a:ext cx="9153603" cy="751150"/>
          </a:xfrm>
          <a:prstGeom prst="rect">
            <a:avLst/>
          </a:prstGeom>
          <a:noFill/>
          <a:extLst>
            <a:ext uri="{909E8E84-426E-40DD-AFC4-6F175D3DCCD1}">
              <a14:hiddenFill xmlns:a14="http://schemas.microsoft.com/office/drawing/2010/main">
                <a:solidFill>
                  <a:srgbClr val="FFFFFF"/>
                </a:solidFill>
              </a14:hiddenFill>
            </a:ext>
          </a:extLst>
        </p:spPr>
      </p:pic>
      <p:sp>
        <p:nvSpPr>
          <p:cNvPr id="17" name="16 Rectángulo"/>
          <p:cNvSpPr/>
          <p:nvPr/>
        </p:nvSpPr>
        <p:spPr>
          <a:xfrm>
            <a:off x="1516141" y="944396"/>
            <a:ext cx="7079630" cy="523220"/>
          </a:xfrm>
          <a:prstGeom prst="rect">
            <a:avLst/>
          </a:prstGeom>
          <a:noFill/>
          <a:effectLst>
            <a:glow rad="63500">
              <a:schemeClr val="accent3">
                <a:satMod val="175000"/>
                <a:alpha val="40000"/>
              </a:schemeClr>
            </a:glow>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cross"/>
            <a:contourClr>
              <a:schemeClr val="accent3">
                <a:shade val="25000"/>
                <a:satMod val="150000"/>
              </a:schemeClr>
            </a:contourClr>
          </a:sp3d>
        </p:spPr>
        <p:style>
          <a:lnRef idx="0">
            <a:schemeClr val="accent3"/>
          </a:lnRef>
          <a:fillRef idx="3">
            <a:schemeClr val="accent3"/>
          </a:fillRef>
          <a:effectRef idx="3">
            <a:schemeClr val="accent3"/>
          </a:effectRef>
          <a:fontRef idx="minor">
            <a:schemeClr val="lt1"/>
          </a:fontRef>
        </p:style>
        <p:txBody>
          <a:bodyPr wrap="none">
            <a:spAutoFit/>
          </a:bodyPr>
          <a:lstStyle/>
          <a:p>
            <a:pPr algn="ctr">
              <a:defRPr/>
            </a:pPr>
            <a:r>
              <a:rPr lang="es-PE" sz="1400" b="1" dirty="0" smtClean="0">
                <a:ln>
                  <a:solidFill>
                    <a:schemeClr val="accent1"/>
                  </a:solidFill>
                </a:ln>
                <a:solidFill>
                  <a:schemeClr val="bg1"/>
                </a:solidFill>
                <a:latin typeface="Arial" panose="020B0604020202020204" pitchFamily="34" charset="0"/>
              </a:rPr>
              <a:t>FORO </a:t>
            </a:r>
          </a:p>
          <a:p>
            <a:pPr algn="ctr">
              <a:defRPr/>
            </a:pPr>
            <a:r>
              <a:rPr lang="es-ES" sz="1400" b="1" dirty="0">
                <a:ln>
                  <a:solidFill>
                    <a:schemeClr val="accent1"/>
                  </a:solidFill>
                </a:ln>
                <a:solidFill>
                  <a:schemeClr val="bg1"/>
                </a:solidFill>
                <a:latin typeface="Arial" panose="020B0604020202020204" pitchFamily="34" charset="0"/>
              </a:rPr>
              <a:t>“HACIA LA CALIDAD Y ACCESO AL AGUA SEGURA EN LIMA METROPOLITANA</a:t>
            </a:r>
            <a:r>
              <a:rPr lang="es-ES" sz="1400" b="1" dirty="0" smtClean="0">
                <a:ln>
                  <a:solidFill>
                    <a:schemeClr val="accent1"/>
                  </a:solidFill>
                </a:ln>
                <a:solidFill>
                  <a:schemeClr val="bg1"/>
                </a:solidFill>
                <a:latin typeface="Arial" panose="020B0604020202020204" pitchFamily="34" charset="0"/>
              </a:rPr>
              <a:t>”</a:t>
            </a:r>
            <a:endParaRPr lang="es-PE" sz="1400" b="1" dirty="0">
              <a:ln>
                <a:solidFill>
                  <a:schemeClr val="accent1"/>
                </a:solidFill>
              </a:ln>
              <a:solidFill>
                <a:schemeClr val="bg1"/>
              </a:solidFill>
              <a:latin typeface="Arial" panose="020B0604020202020204" pitchFamily="34" charset="0"/>
            </a:endParaRPr>
          </a:p>
        </p:txBody>
      </p:sp>
    </p:spTree>
    <p:extLst>
      <p:ext uri="{BB962C8B-B14F-4D97-AF65-F5344CB8AC3E}">
        <p14:creationId xmlns:p14="http://schemas.microsoft.com/office/powerpoint/2010/main" val="25397030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audio>
              <p:cMediaNode vol="22727" numSld="999" showWhenStopped="0">
                <p:cTn id="2"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p:nvPr/>
        </p:nvPicPr>
        <p:blipFill rotWithShape="1">
          <a:blip r:embed="rId3">
            <a:extLst>
              <a:ext uri="{28A0092B-C50C-407E-A947-70E740481C1C}">
                <a14:useLocalDpi xmlns:a14="http://schemas.microsoft.com/office/drawing/2010/main" val="0"/>
              </a:ext>
            </a:extLst>
          </a:blip>
          <a:srcRect l="17936" t="6661" r="673" b="5970"/>
          <a:stretch/>
        </p:blipFill>
        <p:spPr bwMode="auto">
          <a:xfrm>
            <a:off x="0" y="125835"/>
            <a:ext cx="9144000" cy="6660860"/>
          </a:xfrm>
          <a:prstGeom prst="rect">
            <a:avLst/>
          </a:prstGeom>
          <a:noFill/>
          <a:ln>
            <a:noFill/>
          </a:ln>
          <a:extLst>
            <a:ext uri="{53640926-AAD7-44D8-BBD7-CCE9431645EC}">
              <a14:shadowObscured xmlns:a14="http://schemas.microsoft.com/office/drawing/2010/main"/>
            </a:ext>
          </a:extLst>
        </p:spPr>
      </p:pic>
      <p:sp>
        <p:nvSpPr>
          <p:cNvPr id="2" name="1 Título"/>
          <p:cNvSpPr>
            <a:spLocks noGrp="1"/>
          </p:cNvSpPr>
          <p:nvPr>
            <p:ph type="title"/>
          </p:nvPr>
        </p:nvSpPr>
        <p:spPr>
          <a:xfrm>
            <a:off x="646156" y="6392412"/>
            <a:ext cx="2222879" cy="310392"/>
          </a:xfrm>
        </p:spPr>
        <p:txBody>
          <a:bodyPr/>
          <a:lstStyle/>
          <a:p>
            <a:r>
              <a:rPr lang="es-PE" sz="1400" dirty="0" smtClean="0">
                <a:solidFill>
                  <a:schemeClr val="bg1"/>
                </a:solidFill>
              </a:rPr>
              <a:t>Vista aérea </a:t>
            </a:r>
            <a:r>
              <a:rPr lang="es-PE" sz="1400" dirty="0" err="1" smtClean="0">
                <a:solidFill>
                  <a:schemeClr val="bg1"/>
                </a:solidFill>
              </a:rPr>
              <a:t>Oyon</a:t>
            </a:r>
            <a:r>
              <a:rPr lang="es-PE" sz="1400" dirty="0" smtClean="0">
                <a:solidFill>
                  <a:schemeClr val="bg1"/>
                </a:solidFill>
              </a:rPr>
              <a:t>- Lima</a:t>
            </a:r>
            <a:endParaRPr lang="es-PE" sz="1400" dirty="0">
              <a:solidFill>
                <a:schemeClr val="bg1"/>
              </a:solidFill>
            </a:endParaRPr>
          </a:p>
        </p:txBody>
      </p:sp>
      <p:grpSp>
        <p:nvGrpSpPr>
          <p:cNvPr id="8" name="7 Grupo"/>
          <p:cNvGrpSpPr/>
          <p:nvPr/>
        </p:nvGrpSpPr>
        <p:grpSpPr>
          <a:xfrm>
            <a:off x="1514808" y="274465"/>
            <a:ext cx="6975692" cy="423333"/>
            <a:chOff x="357440" y="874170"/>
            <a:chExt cx="4786591" cy="767564"/>
          </a:xfrm>
          <a:effectLst>
            <a:outerShdw blurRad="50800" dist="38100" dir="18900000" algn="bl" rotWithShape="0">
              <a:prstClr val="black">
                <a:alpha val="40000"/>
              </a:prstClr>
            </a:outerShdw>
          </a:effectLst>
          <a:scene3d>
            <a:camera prst="orthographicFront"/>
            <a:lightRig rig="threePt" dir="t">
              <a:rot lat="0" lon="0" rev="7500000"/>
            </a:lightRig>
          </a:scene3d>
        </p:grpSpPr>
        <p:sp>
          <p:nvSpPr>
            <p:cNvPr id="9" name="8 Rectángulo redondeado"/>
            <p:cNvSpPr/>
            <p:nvPr/>
          </p:nvSpPr>
          <p:spPr>
            <a:xfrm>
              <a:off x="357440" y="874170"/>
              <a:ext cx="4786591" cy="767564"/>
            </a:xfrm>
            <a:prstGeom prst="roundRect">
              <a:avLst>
                <a:gd name="adj" fmla="val 10000"/>
              </a:avLst>
            </a:prstGeom>
            <a:solidFill>
              <a:srgbClr val="92D050">
                <a:alpha val="14000"/>
              </a:srgbClr>
            </a:solidFill>
            <a:sp3d prstMaterial="plastic">
              <a:bevelT w="127000" h="25400" prst="relaxedInset"/>
            </a:sp3d>
          </p:spPr>
          <p:style>
            <a:lnRef idx="0">
              <a:schemeClr val="accent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10" name="9 Rectángulo"/>
            <p:cNvSpPr/>
            <p:nvPr/>
          </p:nvSpPr>
          <p:spPr>
            <a:xfrm>
              <a:off x="398312" y="983822"/>
              <a:ext cx="4627350" cy="601067"/>
            </a:xfrm>
            <a:prstGeom prst="rect">
              <a:avLst/>
            </a:prstGeom>
            <a:solidFill>
              <a:srgbClr val="92D050">
                <a:alpha val="31000"/>
              </a:srgbClr>
            </a:solidFill>
            <a:sp3d/>
          </p:spPr>
          <p:style>
            <a:lnRef idx="0">
              <a:scrgbClr r="0" g="0" b="0"/>
            </a:lnRef>
            <a:fillRef idx="0">
              <a:scrgbClr r="0" g="0" b="0"/>
            </a:fillRef>
            <a:effectRef idx="0">
              <a:scrgbClr r="0" g="0" b="0"/>
            </a:effectRef>
            <a:fontRef idx="minor">
              <a:schemeClr val="dk1">
                <a:hueOff val="0"/>
                <a:satOff val="0"/>
                <a:lumOff val="0"/>
                <a:alphaOff val="0"/>
              </a:schemeClr>
            </a:fontRef>
          </p:style>
          <p:txBody>
            <a:bodyPr lIns="38100" tIns="38100" rIns="38100" bIns="38100" spcCol="1270" anchor="ctr"/>
            <a:lstStyle/>
            <a:p>
              <a:pPr algn="ctr" defTabSz="444500">
                <a:lnSpc>
                  <a:spcPct val="90000"/>
                </a:lnSpc>
                <a:spcAft>
                  <a:spcPct val="35000"/>
                </a:spcAft>
                <a:defRPr/>
              </a:pPr>
              <a:r>
                <a:rPr lang="es-PE" sz="1600" b="1" dirty="0" smtClean="0">
                  <a:effectLst>
                    <a:outerShdw blurRad="38100" dist="38100" dir="2700000" algn="tl">
                      <a:srgbClr val="000000">
                        <a:alpha val="43137"/>
                      </a:srgbClr>
                    </a:outerShdw>
                  </a:effectLst>
                  <a:latin typeface="Arial Black" panose="020B0A04020102020204" pitchFamily="34" charset="0"/>
                </a:rPr>
                <a:t> </a:t>
              </a:r>
              <a:r>
                <a:rPr lang="es-PE" sz="1600" dirty="0" smtClean="0">
                  <a:solidFill>
                    <a:srgbClr val="99FF33"/>
                  </a:solidFill>
                  <a:latin typeface="Arial Black" panose="020B0A04020102020204" pitchFamily="34" charset="0"/>
                </a:rPr>
                <a:t>PELIGROS QUÍMICOS EN LAS FUENTES DE AGUA</a:t>
              </a:r>
              <a:endParaRPr lang="es-PE" sz="1600" dirty="0">
                <a:solidFill>
                  <a:srgbClr val="99FF33"/>
                </a:solidFill>
                <a:latin typeface="Arial Black" panose="020B0A04020102020204" pitchFamily="34" charset="0"/>
              </a:endParaRPr>
            </a:p>
          </p:txBody>
        </p:sp>
      </p:grpSp>
      <p:sp>
        <p:nvSpPr>
          <p:cNvPr id="11" name="1 Título"/>
          <p:cNvSpPr txBox="1">
            <a:spLocks/>
          </p:cNvSpPr>
          <p:nvPr/>
        </p:nvSpPr>
        <p:spPr>
          <a:xfrm>
            <a:off x="655944" y="5991138"/>
            <a:ext cx="2222879" cy="310392"/>
          </a:xfrm>
          <a:prstGeom prst="rect">
            <a:avLst/>
          </a:prstGeom>
        </p:spPr>
        <p:txBody>
          <a:bodyPr vert="horz" lIns="91440" tIns="45720" rIns="91440" bIns="45720" rtlCol="0" anchor="ctr">
            <a:noAutofit/>
          </a:bodyPr>
          <a:lstStyle>
            <a:lvl1pPr algn="l" rtl="0" eaLnBrk="0" fontAlgn="base" hangingPunct="0">
              <a:spcBef>
                <a:spcPct val="0"/>
              </a:spcBef>
              <a:spcAft>
                <a:spcPct val="0"/>
              </a:spcAft>
              <a:defRPr sz="2800" kern="1200" cap="all">
                <a:solidFill>
                  <a:schemeClr val="tx1"/>
                </a:solidFill>
                <a:latin typeface="+mj-lt"/>
                <a:ea typeface="+mj-ea"/>
                <a:cs typeface="+mj-cs"/>
              </a:defRPr>
            </a:lvl1pPr>
            <a:lvl2pPr algn="l" rtl="0" eaLnBrk="0" fontAlgn="base" hangingPunct="0">
              <a:spcBef>
                <a:spcPct val="0"/>
              </a:spcBef>
              <a:spcAft>
                <a:spcPct val="0"/>
              </a:spcAft>
              <a:defRPr sz="2800">
                <a:solidFill>
                  <a:schemeClr val="tx1"/>
                </a:solidFill>
                <a:latin typeface="Franklin Gothic Medium" pitchFamily="34" charset="0"/>
              </a:defRPr>
            </a:lvl2pPr>
            <a:lvl3pPr algn="l" rtl="0" eaLnBrk="0" fontAlgn="base" hangingPunct="0">
              <a:spcBef>
                <a:spcPct val="0"/>
              </a:spcBef>
              <a:spcAft>
                <a:spcPct val="0"/>
              </a:spcAft>
              <a:defRPr sz="2800">
                <a:solidFill>
                  <a:schemeClr val="tx1"/>
                </a:solidFill>
                <a:latin typeface="Franklin Gothic Medium" pitchFamily="34" charset="0"/>
              </a:defRPr>
            </a:lvl3pPr>
            <a:lvl4pPr algn="l" rtl="0" eaLnBrk="0" fontAlgn="base" hangingPunct="0">
              <a:spcBef>
                <a:spcPct val="0"/>
              </a:spcBef>
              <a:spcAft>
                <a:spcPct val="0"/>
              </a:spcAft>
              <a:defRPr sz="2800">
                <a:solidFill>
                  <a:schemeClr val="tx1"/>
                </a:solidFill>
                <a:latin typeface="Franklin Gothic Medium" pitchFamily="34" charset="0"/>
              </a:defRPr>
            </a:lvl4pPr>
            <a:lvl5pPr algn="l" rtl="0" eaLnBrk="0" fontAlgn="base" hangingPunct="0">
              <a:spcBef>
                <a:spcPct val="0"/>
              </a:spcBef>
              <a:spcAft>
                <a:spcPct val="0"/>
              </a:spcAft>
              <a:defRPr sz="2800">
                <a:solidFill>
                  <a:schemeClr val="tx1"/>
                </a:solidFill>
                <a:latin typeface="Franklin Gothic Medium" pitchFamily="34" charset="0"/>
              </a:defRPr>
            </a:lvl5pPr>
            <a:lvl6pPr marL="457200" algn="l" rtl="0" fontAlgn="base">
              <a:spcBef>
                <a:spcPct val="0"/>
              </a:spcBef>
              <a:spcAft>
                <a:spcPct val="0"/>
              </a:spcAft>
              <a:defRPr sz="2800">
                <a:solidFill>
                  <a:schemeClr val="tx1"/>
                </a:solidFill>
                <a:latin typeface="Franklin Gothic Medium" pitchFamily="34" charset="0"/>
              </a:defRPr>
            </a:lvl6pPr>
            <a:lvl7pPr marL="914400" algn="l" rtl="0" fontAlgn="base">
              <a:spcBef>
                <a:spcPct val="0"/>
              </a:spcBef>
              <a:spcAft>
                <a:spcPct val="0"/>
              </a:spcAft>
              <a:defRPr sz="2800">
                <a:solidFill>
                  <a:schemeClr val="tx1"/>
                </a:solidFill>
                <a:latin typeface="Franklin Gothic Medium" pitchFamily="34" charset="0"/>
              </a:defRPr>
            </a:lvl7pPr>
            <a:lvl8pPr marL="1371600" algn="l" rtl="0" fontAlgn="base">
              <a:spcBef>
                <a:spcPct val="0"/>
              </a:spcBef>
              <a:spcAft>
                <a:spcPct val="0"/>
              </a:spcAft>
              <a:defRPr sz="2800">
                <a:solidFill>
                  <a:schemeClr val="tx1"/>
                </a:solidFill>
                <a:latin typeface="Franklin Gothic Medium" pitchFamily="34" charset="0"/>
              </a:defRPr>
            </a:lvl8pPr>
            <a:lvl9pPr marL="1828800" algn="l" rtl="0" fontAlgn="base">
              <a:spcBef>
                <a:spcPct val="0"/>
              </a:spcBef>
              <a:spcAft>
                <a:spcPct val="0"/>
              </a:spcAft>
              <a:defRPr sz="2800">
                <a:solidFill>
                  <a:schemeClr val="tx1"/>
                </a:solidFill>
                <a:latin typeface="Franklin Gothic Medium" pitchFamily="34" charset="0"/>
              </a:defRPr>
            </a:lvl9pPr>
          </a:lstStyle>
          <a:p>
            <a:r>
              <a:rPr lang="es-PE" sz="1800" dirty="0" smtClean="0">
                <a:solidFill>
                  <a:srgbClr val="FF3300"/>
                </a:solidFill>
                <a:effectLst>
                  <a:outerShdw blurRad="38100" dist="38100" dir="2700000" algn="tl">
                    <a:srgbClr val="000000">
                      <a:alpha val="43137"/>
                    </a:srgbClr>
                  </a:outerShdw>
                </a:effectLst>
              </a:rPr>
              <a:t>PERU PAIS </a:t>
            </a:r>
            <a:r>
              <a:rPr lang="es-PE" sz="2000" dirty="0" smtClean="0">
                <a:solidFill>
                  <a:srgbClr val="FF3300"/>
                </a:solidFill>
                <a:effectLst>
                  <a:outerShdw blurRad="38100" dist="38100" dir="2700000" algn="tl">
                    <a:srgbClr val="000000">
                      <a:alpha val="43137"/>
                    </a:srgbClr>
                  </a:outerShdw>
                </a:effectLst>
              </a:rPr>
              <a:t>MINERO</a:t>
            </a:r>
            <a:endParaRPr lang="es-PE" sz="2000" dirty="0">
              <a:solidFill>
                <a:srgbClr val="FF33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408839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2" descr="efecto de agua"/>
          <p:cNvPicPr>
            <a:picLocks noChangeAspect="1" noChangeArrowheads="1" noCrop="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9144000" cy="6875437"/>
          </a:xfrm>
          <a:prstGeom prst="rect">
            <a:avLst/>
          </a:prstGeom>
          <a:noFill/>
        </p:spPr>
      </p:pic>
      <p:sp>
        <p:nvSpPr>
          <p:cNvPr id="17411" name="AutoShape 5" descr="data:image/jpeg;base64,/9j/4AAQSkZJRgABAQAAAQABAAD/2wCEAAkGBxQTEhUUExQWFhUVFxoaGBgYFxoYGBoYHRwYGhgaHBgYHCggGholGx8dIjEhJSkrLi4uGB8zODMsNygtLysBCgoKDg0OGxAQGywkHyQsLDQvLCwsLCwsLDQsLCwsLCwsLCwsLCwsLCwsLCwsLCwsLCwsLCwsLCwsLCwsLCwsLP/AABEIAMIBBAMBIgACEQEDEQH/xAAbAAACAwEBAQAAAAAAAAAAAAADBAIFBgABB//EAD0QAAECBAQEAwcDAwMDBQAAAAECEQADITEEEkFRBSJhcROBkQYyobHB0fBC4fEUI1JygrIVM2IHFiQlov/EABkBAAMBAQEAAAAAAAAAAAAAAAECAwAEBf/EACcRAAIDAAICAQMEAwAAAAAAAAABAhEhEjEDQVEEE2EiMnHhkaHB/9oADAMBAAIRAxEAPwDILFdaObN5fzE5eNGVQKa7+rn7xYS5LVLpAcDr179YTxWHsTc6060s20eemmyViy5JUR9LjfvHo5SHNW/LekFlz3KaUADj59X+0EMzNo3lX1vSHs3ICicRQk9NvSPbhi/frBTNq1KamkJzlP0azW7teClbBY1IyqpYvr59Y3/shgUqIzgKGoIuNDetekfOMCOZLFy9t6vH1zgCkhEvKGURUAH7Uq3rHX440UiadIAoAKR6YGhdIlnEUGMb7bsJqCRTK3S8UiZqV0tTqCPJvjG49pJalSFBKQo0oWr2fWMKmSVEpyhwWLpzFxoc1R2ic1uFYTSVBV46UJQKgfFSMqctQoOGo9DcRVy8UlThRqeUJuXoagNpvF4UpQAQBmAqWACaHR72irbI6wdKhgdKlJFejD5xzy8lhg6toDPTTKGHr6vtFUcDzb6uD0f87xdziUspOXP/AIlSXrTe8V8skDKqhOmg1DN+V1jnUl6JS7sEnAlQ5ACbct3+QDekEEspOVSQC/m2lqWEFmKXRMqiA2Y/5GruRc/xDcpZSkCpOtbwsfJL+vYYApKE5VElSSPdFwd3IPL6GATZlGHyL9L1ixmlJQCAvPdSnBQdgBd2b4whOBJYO71v61joTtHUhaYh32Gv5+VhfB8PBLmv0i2TIDAUv8Y5IAB7+sK2GeI6ZLCUhIsakwJRGcEO2WvbSI4hZJbTQO9dzHsxLDyEc3kTVfJxSegJrPVhtv63tCs1AFRV4LMLGh+sD8WutIMItLWKmBmSCXUbPsbUqICiWCWALVJNbbwwubm7fODJXfXNVWnTTSLOXwM2JTVOUtRO1Hft0r6RNSQASBX8e1IhKRzMKNvoO5hufK+4Gxe1GfaEaqkgMUTQFm3fzqH8xaF2/t92+R+8WCxlNQM1bWpWvWloXlsUSw7m9tWeKXmjxRBGGDax7BJpUGZWWgp8dtmjoe0Jf5Hf6kEMxHc0ganahD6NdvtFetdXq+tD83b1gsrEPQFr997W8u8R4EWRngpJOp+WrkaxH+oJqdQ4P8enrBRLJuzkXOo2rrrAZ0gvUM40trrFFXsBy5rEU0NhR+sDScxIUCK6UPxd4mUkAZnp8/WLXheDCy92I0P59Yt40mPBB/Z/g6swJByn5bxvJktTS/CUHSebK5cOHs+o+EV2AkqYpQkEOxJozO4D/SH+H8Myguoh/wDA5W7G/XagjrSKj2L46lIUmxynYaev7iH8LMSpIKa9RuKF26iM37TygmT4oBK0tUkkkVdwTHnsnxEGVmIUSWAzFruQABdgLlqN3Op2EquP+1q/GVLSOVKmDilNSFC/eGcXxNYSl6ksAAw0qXJtcsNtoW4t7OKVP8ZLEFWdSSpi7h6aj8rAMRIUFJMz30h2FwogvX802jj+shKbUV17/PwhdFcSlRNSS5oHypA8verA5komhoGoQbGgPbvFsqWKcgq7uAVA+e8DK0JYKbc/nr6RJxccKSlxpFZ/QANX3Bd6PqbQrilOSSWy0rDc6e9uV/QdKeVW0iWHlhLk5So211qTS+3V4lN5b7FbtBRlVK5SEKDMk0etQAzvq8eyEqA5ix9b69/SPMRjiDUJdqDUVDVY2D+cIpxCVKfMRcnr2MLBvj1Roya6G1LqxzENtrBEJq7AWDHz1OsIFbsSew2tp5QzhA4ClEv1ZvhDU0qspFtBzMdNmNuwq8BmkN8uvWAz3dgpwbfaPZ4t2grrWM5XHWKzZrGh6n94ErEgjdrx5OAb8+MeSGoAk02u1PhU/CG4pkaOW5+vfaCYTDBXvZjemnd3rrDAkAUNSHqbBta0gCiFGqgUi5BU/o7EwHHCYcYVDEW2N/raFZks1Y2fz6RLE4zQNsB0+8CUoO5sWoLnft3iaUujAgfdLMAd2I9L106xKdiDVibsVEVfsKCPJiiqp7MCA223wiCUgnYgXcMfjXrFOI1kCo3JD17GIypZsKlKQPMxGYkDMrViB8rvS8EVO5VWuz+vwgx+Bo9HhmqNrdvm+sewMICq5iOgf7R7ApfIlFYpiAoFq2Ne/wDEMyJwY0IKRU6fYawsMRpQjbpSvcVrE5Oz/lvvHQ1hNjspbgM7b0HasFmLcEPaoA1PeFFoegbKzjo1fvE5MxlUDsGfb8/LwnEUcQkkMbNrfr1jT+zOFAZi/wCbxj1qykOzaV3aNl7HqeiWy3tFvCmmUgbGUqxbygwgSRHKMdhQhOkJUCDZV9fnaM/j+DzUrK8OQEkDl6gM4tp1EaMCPY1GMvwjhuJmTM085Ug0SWOZ6Mdg3zi5n8PSaEMz7Eemtd4sIEtVC9YWSsyMvives3w+HWKbFFSs2lgDYde2kaHiBK1nKWswIr1PSKXiElFgxI1NxYEv2+UcEn+oK+RUIycp/HeBqUU7udra/n40FCxlLVLuHD+mjdo9mySoMpWU0HYPE6iwN/IquUiYwCWWa0PoWJt9oLIwyEjKFV/VQkU0ciG/ASE8rkgPap0a9LflYFKlBTAjmJrRrat21hVIeDRKXlFWcNrqN2EGkrcuMoTZhRtdmJifhPV6DRq9ztHiMqQQSHVWz2t8YDaTGdJ2BMoZqKJrax9LxJcqru7dQG9YiZhslhlf3QxL9BAlYgpoG/bbT7wrtoSTsnPSnVI0FszHufoDCmIxQHugpe4Zm+0CnzCS9QlmG/8AOr60gc6iQCQoEa0p9PzvBjGtFaORiHIdglwTygv63h2fLl08M0AfZiSzNoSYQlymTUEHoPJ6eURkzi7Mzt6DptFADcnAZuagbXY1Fq7PHs2QAQT7tRYefXrfWCy8SSjKeROjXO5b0qYHiFpJU5cAAedvvHO5tsFgcRKSKhQY/loTlTAl6OdXZg/fq9IKotTb8F/SE5pBOpp+U9YvHrDLQ83Z7tamo+kAkqpZ6mGFKBbVsvx/Z/WFFy8qkgE8xqOlCL2h+O0PHY0SUQGZ2YMwf6XjonJUMorp+ax0I2rFKSUguAxZ7tDSkEEHf0/g0pE5ssM9KH4aXF3faATFvbSrfvHUtE7HfGBLFtbjT7wMoKaCw1d+1Py8BQ7g+tPhFvguGLmgZRU16ftDRhplELwzBoURnUyVftePoPCcMhCRkII3H7Ri8DLVKIeXXUEVB6bD4RfcNxSswOVtwK/OOpQodGwSzajv8+0SRLJqAW3haXipKEErU62912A7mFsHiVLpn5NktU/6xcekB9hSLFSmLR7AUpaCPGeGJKVAJy4kqIqFIFoxm8XMCM4LAPmPU2rv+8U+KnZmeo7XNGEabiHOUoCEnMWc1Ya0s8VvE+GMrlBYMHJ/UdtqRxS1uSNyKNM0g1F6H87wNUz4fgg+LlEUMJTVChv9/s0TUHYOywkAHmVpq1ewgqcaXNW06tv0LRUmeSkMfo37QwhBU2U7/wD5D/KE+3b0KVljJxd7Eve7jV/z5QZcxPKQGIP6S4FDbpC8qQ1iKaOCRXUA0FdYEqcRWjO9vyv3iUoVIeUXHsNxIhknLlazU7ua1vCRVnHMmhLilU9X1Eez5oUXqT1sfj8GpHeI9zau3yikqkyf8gZktiWIpoAz/CB4VAWWIIB1byO9dD3iOInijEppo7dQw1+8HRnKXFQRoC79dqG/SNLFQ14RGBvzgt5D7tA/C27Pp6E7wY4cOQVgHbKfxhAMVJI5nBSKPrp+ecTjNN1f+gP4BGgvrU6etzBCg5QPNXwb4aRXzZynHRmDa9YenTGQompAv/5Gp79ukbyWqSFkBmzGDDqH0DXd/wArCUxLEE9XP7fWDYVefb3eaoCg2wD3pteI4qWCSUrFf0q5SwFgbXrXcRaEeOBjjOByp3JID3tTTu0CbnGlAdw7AmIzq5akNp9/UQQqzZWYBmPlp6NDloo6VLSRVTdOkdA85BOUONz/ADWOg1H2HkRkrFnAc2OsCMoLUkZblv2eCeA1TcV7nSkPcLwXiF1ANqGZ/I/OKwjuHNFUH4Rwp1VDAFjrGzwGCSgUGnqITwspMugICdE0A8tXizlx2RVDBUiFuKcTMtPIATryk/IX7w48JYyUDUBzsVEJPcC8ExVyvaBRYZRX9JYknQMTvG8wns+qWkeNNlpmAKOUUS11DMbtvGOlTFKJ/tJSQas31JeNBKUaqxBK1ZMikqpyGoQVa3NOtbRNyTdDpNKy0lJcOOYWcVHWoj3KIZ4pj5ScKpUjJLKUHLkYMVCgATQ1MLIAOFlzQedSAooPatb9XMFgSPDLEeTJQIb5QkjidgoGHc8L2ZqgKcMkKzN0HQdI8moB0EEUqATsQlPvZqgsweuj7B9YySQCl41gU5XbUP2NPmYyeJwZAUpJ5XYm3a+haN/jMMVyzQsqxYs4qK94psNgmCnatD2t+8DhbwDMlIZq2t1j3CzTmypo5etg1H9INjMEUrCWcvTrQ1gkhKEJylQKzUtUPsT62iHkVFfHFvfgOufXRuvxvCuKxALM9NngxkuWJcipbTWvy/KwmyjdABHUB+rAxzPsWUm2Q8TM5uRcXc9evaITV0LpbqH+RtHoWEvlFT7xt8rR4pLtUAed9PhC6/WC94Ky1AOxNN/oIbK1sGcdwAP3/ePUSUAChV2+2m0dPxNgl0lv1VP2aNLcA8wXnqKqvf8ASBTW3pCgnMW0/K/tDaAdcrgculPQd9oCwTqS2oo3c6iAkZAJ4U2YkMC9qdNIjOxAKEoAUT+oqFyau3f5dYbVMJrcbsx9TT0MLYlBrQh+nz+9YKp9hoFhpZQgk7+7V3pXp/EQTMStiRrv111uYCiRUZwSXFBVu5Hy7Q+qWygBr6tDt/qMlopPWMx2b46H0gchi1CHelxtElSVgdGppepqbxCQCVABjUAecOlRaKC5OoP+5m6MSDHQFa0uyjbbMaesdA4CUifiAVUCRRmDRYYLGOsZUkP1dXRwLeusdwrAeIXWDSzP0a0ajC4RKAwSBuwFfvHZCGE0FkS7FqxYS4VRPSLkDuY8kcRlqLBXmW/mKuSQUrH4nh5JWtKRUkgM7fE2hSfMIFSA9n+lawlNxC9C50NBXsR9YykqNxZt+K8PlYcyVIWUzEEkOlKity4CqigcsrpA/wCol4mQVl0TVA+6oKIZRH6wQ+oo1dLxhZHFJ0pfMUkJVZKgS36spFHNS8aeXjMGqcpZkMRLSUKZneh5KJBdg7waj6Zr+UecD4NIQoLnzZqilWYAhMtDgulShmJU3doY4pipk1c7+nLCWAAVCq1NmUEZgaAC5IqNYVncMleCFJUpasxUCJXu5mABUffZVh1NIueHZ0SjMlgqWpHKQpGTl5AgOPedgXGp6wjV9j2l0Z+dLnA1lzACtIVmRlLKLMEghvRidtLHCJKUF3DOTmYKAcVUM1Py7vC+PwM1SQJk2Z42Z2WUlLllAFJABoCwBYAQEzvDQEeAhZUCVqYLKiXClOKpr+G8aMGaU1VMeRjEK91aVdlA/KA4viEtKVZlIBoQ6mLjQAlifIwv7OcIlr8SagqABKVJJyJOYVSxqQH/ABoouOcHVJmolSUmYogByMwUSSK8oY6eQhqzSC80XLinppcJxlE7K6XCA6QVZQk/6RTTV63d62PEOHpnIzqmIdQqmoOUjlzFNUqqK5TePn8iYcOomYGnBQGQuAwUHF2AcbNSNjwj2kKkHOlImlZZCQQVHRg+23+MJGHHoq37KDhnAJk6erDqKUrSCc6tEWOVhUsoEWpFF7V8HmYOcJYZb1ChXpUCxeNxj8DiTNEyWcsyZLohQUElSXICjZJHxGzRjOO+0M3EJ8OekIShRBloTldQLVcu4rq1bQ8fFzbA/JxPMBN5O9Xdyr9o9VMADucxNgNfz5QTCol+AjICFczkn9L8tNP2gBUCw5gHu9zv+dI82cEptAuxcpWS5LalPydrxOcsAKroAGFTWu1Or6wfELZBOrjzZ28qQqoBQBLgsxrfZvr3gWZHslYKHA13B3q28LrmirEkm7lmvvq0diCQyUskNUDM6ie4trfaAIp+oOP0Grk6ODQjeFcUbs5UwKsr00bvC6MQpKio0B913f0NoeViSQKFy560qWGtO8LYieNQCdenf+I0F6oFUElT3TVSnNbvTsbCPDiCkN2Zqft184Dh8dVgQkebn0h84OYZZmISCzkjMnPkpzBL5stbs1Y329GXYpKnuOh/0k/EEwZL1KiBQ8uvm3cGA4ieAGSEljpVvv36Qlh5pL5rEixp66Q6iOpHTFKLtTrdvS1OkLyZouXrrqGJrs8PzGIY0f08yK+rxWrlVYuz0P09dIeLsMWeTSSpRDsS9Vb1aOiCpinZxTpHRYx9B4egBIpVqxYI7/FvoYp5Mxmuz28ocTnU+WgHkPnWOiyYxiEUZ3SYpsfgMqs0ss9w7eYh9KQTUEGvMUlvj84FOw9Q7nq9S/8A42AgPcML4THlTSy6XNVH3Ab6xccD4TPxPMgAIBALkBRBorLmoWD/AJSCo4OpeHSlK0p8RaVqBBNgoJYvQ8xca0qGrrvZ8SsPIEtClcrkzAdWHMXJCEl3yuzecN9iUe0CPmUrp9GZm+xWIUtRZEsJcgKWCpTPUZHD2u14qJHCpykLmhJySyQpRICgoN+lXMfT5R9D4Xi0rXNmLU6UoY9Xeo8hFB7T41EzIuUvIhlCYmnM3uqI0LD4iEcUkNBtsznFOJZhL8OafFcBTOKF37MWaHsFxlphTNLySxIOZgoAkFIBIDn/AI23r8ThAnmAGylXprSKXErUWplBrStOp+0BTb6H4KB9CX7a+KQPBAABBcgqJy8pJIaoiv8AGSVgTJapgSapzZQo0YctSzm1KnaMXLnLQoKYi7n1AP8AMXPs1Knz5ivDzzEpIueW1XJYU2vaOrwuLjxmcvmi1LlH4NQnHqTdCEIBoA5Qnu1u+8WHDF4fETF/3SmaUMnnKSr3rJPKu9qkP5xTK4BiVomFKEyh+oqUc56AOo+pgPCeEBDrCg0twVM/NQAJAIdhd28wYX6niv0x0h9L9M0/utV/f8lzifZgTEpE7NygKBGXO5csFEEEW5QH6m5q/ajFCRPScOooWEZQQAvLVyyVA5QTdNntcwxxJCJkqYtc6c8sjL4ZKaMHNTVRr1GXrCOEwmFWxWtaiQoZB4hWCGNQpTk3s/XWJcm9Z2qq6Ar47NXMk+LNCipSQrIMpAJAJL69G8oseL+wiJ6/FUVIzGrKC3YXayQQ1Lw5wOThkpzjDqWpFCfDGZKqhjnIZVdNxEcR7RqCSWUA7lKsoIl6CguTRnNxAcqWBSMhNQmWlkpoCQkagAt6wjNn0O/4W/N4sOLqlsnwipSySVEsG2DAsBr+zRUCYSSGt5fOPOl2O9ehpZ5XV6+rUOkDQpzX87RKZOsn4fx5UgU1YBAcAmrk6C8T2xJqyImkU1q34YrJpqWPMS4NqvrpDT5icgJAYdAdHbePVSAKqDtVnIO2kVjjFUG2KTQQSWLmgOrMxtdw42vHkhhQqdwzFiPjDS5T1alAKu3QQshDEkiugFfK9IZdUG6G8PhUs4Mt6hVwRtrc9qbx7j8ZMmLaXVNA7NyuBzMpgHYkktqd4QTKNkh1Zru1L60HnHS1MdHtTU9+sGw8iWJAcoQ6le6AA4UQakMEkgs4DWIq8LYIsfDV3dm79/4jpMwpmJWeSvvMNXsCQ8TxiAtRKFgkAVNso1fs0UisCnoRU1z7u3podv4iM0hKcxqNBRiW+A1MAFw9Mt6fTdmaIY+aFAbCl4HGmMTwksqBJIvqWjyF0zZocISkh9QCX9dmjopQLZrZU10sTU7X6V0r84scNOcOVXta9LxSYc0Uku4rau1PzWPBilvTev77wyeCI1RzM5Xo9B94JiZqUocvX4RSrzkEJav48TRKA/uTPd6XJ+kOgmk4VxxSAFp5lBgAzgJFy7XIceZ2EIcd42tbGSkSy7lIAqahmexB93p6UuMx5QpAS/h0cWeILxCVMQwNXoB8opPzOT0WHjUVg5I49PQVLLBKgQUvQAil7Ma+sVH9ZNmqIRQEuW2vqbdIfwkhU0gJSS1GAcnsBrFtM4YuUcqkGWQAprEbO1j3gKNhsHgOBzFJC1laif0hXL0FDVqwxi8GpBZSVB61DdRWrw3I41OSGC1ghwAlim7vzWPXpFZxPiWdeRa1GazBSrBILkOdb2bW9o0nS6Gjp5NZdV1prqNBvFpwDjn9GhSkocrKrFwiiHLGpflo4919TFPNNR6/lfKIYh0mwJLJCS1jVwTvT0EZytaZRpmz4d7YyfDmInJWpRJKBkDgEDlPMXOZyD1G0UUlKVYcrKJiU5nQaZitOUKbpnBDvSl4pClWUICCM9LM+uUqO9B3jTSeFzMLIaapSkrAyy0hfvKuAVF0kVJqN2hY72GbSWDOHnoXJK56CEqQRXKVFADqWAeZNGq70F4qPaDHyygiVKQtLy05sxEwFOmZJdlOzHfeGTiJs2YtQYcwlpTdRWBmyIS3+OrigJ0jzAcCTPQVuxMwOyWLM4CQWAJN1F6IpcxbyQUVj33+Dm8U5Seql6fyNzOOh0yMKm4STTLlYAqHiXUc19LxR8dQpM3mI90HlcgUGp7xoUYNEkIV4aWcpGYAFaQl1e6KjKCx1JHaLT2sQmdgnIVl96WKOMoIs1E6EWjllG1Z1XZ8sm4hLsDURNc4ClG9fWGuIcJyZQ2VTNM953odXr2DVpFUylKUwpoBV9rGwjklFIbiajAcDw82Qhap4RMVQspJCamikULAAFyoe9rEsLwWbhs83w5WKlHlKVHKxDVIUlhtRxXpFJIwGT+4oqBYVScrW1F9odncbXkKCEKdiFeGCt3BoQHPodYMJReoFxAcQnJWDNRIEpKsoCUVAYl3ypFSrcCx7xWKU5c1rftFmubKQw988ypiuWoDshIKSxJfmoa2itw6kuC7AM5FajYNVz5V6QXV6zTl6BYiSU8ygR01Y69rwnNZ9Pn5xY4qeZqiRdT0GvYdh8IXx2GSAGOZSgFMGF67udLDfzdV6IpWKLAy35jqPgI6TheUlKxn2YsOj2f94XJOzv1+UBUouQ57VaNSs2nkwFyVMW6vXyvvWHZMspQVEs93LEg3gAAKVBQJG+xd9tgfWLHBYfOHUoBgcoateuwhlQ6KnFkG515QNQQPjC80EimhOnZ7+UWfEZIzJIT+kBJ3D+9a2npCU1ILsdL/AB9XpBvQ0QnTADXN5EjUjaOj1OUgOqo6efrWPI1GoulY4AZiktuah+9we5MSlzfEBmIFR60sev8AMeLxYUnIHKQXKTQE7ndodwk0GiGd9bDeveNCSYvIawGJcOoW26bDaLIZSNC9WP284rpOFPiZnahoG/VQh7gfcxaSeGulSwQA9ianpSLaYr+IIBIAD3Zj+awpLkPQgHasWuLkMG+XyrC8tDUHyhoxtgsseEYsyFIXKopLGrEE1zONiCY2/CMbicSVTpi5cuUaNkd20CSa9zGAlrN2EWA45MCcgDCjVfuO0PJfgETW4zheESHBWGuaV30DGKTiXCpK5YmyVAvVlFyNgdl9LbRWYniCpjJf6CG+DTzJXzJQpBIzJJAdnFFGhoTAksCuwfFPZoy5aZ6ikzReUApwkm+YKYm1NPKEkpKHUpIFXD1yjuLUi94hi8PNlFCXll1KDLUrKf0u4CWqBStPOMVi+MTQMiwgnsajqLPAUUM5Ms18SUU15gp8oZ37Db+YuvZvCT1y1TJiFCUAFSs75VF3oTQBtdaNEf8A06xUsLXNnACYSlCASAAku5CfIU6neNNxHjqc+UHMC4IB5W32rC23nVGFcJwzLmXz+KxVLZLAKVol6E7k/wAQn8QXziVKlzCFEzUpUlKipWU5gBy1ryu9QdYTxXFsqJcuXLFAUhaQcwSQxct7t7mLSV7MyUYTPJBRO8MKKUlRGdnAMty1T+ljC8remaVYVK14mbNlqyZGoJdD7wOiXAZt6V89DjESfACpo8YhykLZQR0BYB3rYkeUZXBLxHiHxyUIAVQhSTs7KqAxfzELe0s0SW8FJM1QKlM5QNASVFmoTS5ELOXUQOOYZjErS8wh2KlAEv1Aru2vWIycYZYzcpGxB+l9d/pApOFJ94Pmvo539YjOTlJ6aNaOeaTw6EnJUyxmY0rJKkpCh7rABKQx/Q1TYufrBELCpQcpd+jgCzNWpJ2hHxAlIrmJFSWqdfhTyhRU6j0IFrsf2iHLSc1SOxMxyxGrHfyO8Kma3Qav5gQzPAUlJANBU1qoubWAAp6wurDlRBahLV3irRKtIyMYUKzIuAemlTS28dxDFhRUVctHAGa5csHckuxqd3ia+FFKFc2Yg2FtXbUixfuCxZwpmqyqzuygKsDUMwc2ptFFXQY4xLw1EUGoDuPIOTSCFGVwTzEC1R513iz4elJlrypSVNUqYgOWfmo16dorhPyukUBuSOjNZ7PBrA0eJkucrtViTQfGJqISCAonLQaV1LAm0LrUL6C9as+8FxEz9KQACx0JYAZat1jUMsFkTspAzKJ90Gh7AX/DBJ7UAKaNYV1JL3+8DXytV9zA5s4g5XDbXPxjIF4IrBSSDoWjoaSVkAsevlT9/OOhwF4UpSHAJOm7ernT4QXDzqhhlL9Q33/aIqm6VcdKW0D1heVMYEPU6t8OkQg32yaZpsHiHLGg0c+pizWot1799PpFLwzDzSM5UG2YNT6ftFupO5fV47l+QsWmB7/xEAmDqiOWKpikkCChEQSIIkwGwgJymqz9HaBSfaIITkyKuDUKV5MoFLa2fq1IanIeFjKgZIN0DlYpSyeUJToGqep2guUamPAGgGMnUAHMa0Z+n0gSxYZaMrUk0AJG9vSJ4PErC8pNHDKHvMzZWH5WFMItSswzhI1S1/r3i64VxZGGylh4lcxOgJLAHZm7xNSt0x5KlaLzE4xUmVm8FSAK5iCK6O9aU+EH9mJGJSVzSlQUsJoSxyuWUe5eh2im4txJKskzOSxLEe6NWYEsHHwix/8AcbKJCiSU17FmJ2IJLJ0eC61sRyaK32xx00oCFjOlRUlkBdFsokZlVL3qzZbVeMb/ANRmZQkJUGGUc1KMw9GpGx4zxTxZaZfi+GLu4AzAMAxFU3BA6RSSOHlaEZOeYoVloStaksSHJyhIJ/xvYxJy0pGmUqs6yGB3c6n1o0KzlKUOYklP6Rb613/BGq4hwabh1y5a/wDurTmypUCpLkhlNY0CnhniPsgtCFkZeQOS3vGtA/u6WJvE2XTtGT4PgJs+YmXQOeZRc5AKqPWle8M4rDBUtEyX/kBlJzA6swqS9Cxa5icoTJaT4bhZBFQ5y7MLW+EL8PkrQ2dbJBJYqLVLnlBpUvCPjTfsSWUTnzMxYJZRDlklI6BKLJTYdKQv4JYqchjQHmNqVauj+carD4GXLdeIUlT5kIlJZeZdHPJTKAX94Goim4itATRIBSoZVFWhzOClymzJ0922yJNLRMaspZgUA58jv2haZiVZSkkt6jf7fhhjGKUXKrwnNMGOEnSZGSspqk3Z+seFBKgzkqt1/PpHgWxr5F/ysFwq8qswJBB8+rdYqgp2QnyMjhQ5npqkte94hiZoKgoAAEW81DatGi443xKSqSiRLGZKVZgspIUCQeVzU1J6VpvFThpSVHnmBACSQT+oiyRoCeuxh2jHJShQDEpVVyfmCBTtDKOBzpwV4KFTBdwA4B3LivkIqs1VNaw7QyMUWAcs/uu40oQqh+UJ0xo72BxExco5FEpI0aOiwwnBlTUhQQVtR3b06R0YbDsScw0AHclvpV/tHJxCQchBcC/8wrIGViC/z60aCyUZlA5W6M1Y0Y+iJpeHYxWUJfl2i2KwA32imwOj0NNIswoN8vrHTVBCR0RBj0GGsBIGJPEI9jWEnngKzHKXAVmGSARWYEY9eIqMMYYnTgGYbMPnCpwZmzkmYSBq1MzaP9bsDA5s0pINNOtRuITxfEphU4y8qgSwAdi+Xt+PHK8kUbwvsf7PSEzMiSogpCmCjYgluqqWiEzhxlpCgtVNCQwHcwseMyUF0uF0qVPoGoXZrUaLLBcLxGNTmGWXLS6lLmOM2WoSlLZlV1ZqeUO06ei5VUJp5iCSQ1tLxaJ8UMZZLjqzt13hXDI/tFzQLOjdHdnqxppemp5mOoCWBACRQAtra5NXeOHg73oyzAK5qnzhXMblQurcmnxjVY72jkjD5QXGUkgh+UBi4N3fXaK/2PwknFLInElYdkk5UlI6hi4FfS4drvjnCJU4iWjJh8n6lAHMTZiOY7lzF/H4uKtDryPo+e8Q4kMUrPMSlISkBKZKciMpqEi5JfUUDm8WHtDhMLLQlEid4hIBKggAAtWqamv6SKPfYvHZKUzfCmlKgmUnKsZkoSxJLJDqJZgztXWKHFrGZQQSUJIAUE0IbR9NIV2rbG8krPOMcXnTAlKEBEuWAEpSLBgly+pv3MVUjMCVLYvYUbpQX9YuROdKBLQy3YknMVK0YGxAs1b1hTiWEUhgsBJGmoGpYWJ6wKbWkrYKXgfFFFpC1KYSwebckJFX6MzwhIwGcKcsEhyaUS7ZiHD3BYaGPJxTQAE1Gw9SXeHJkwnMaVuS6tXJckirXh0lRqRVpwKio/4BubRrOOhiePxAKimXRCaA6kOdbtqxhqalS+VHukgUfmqAAQb1MCxfDjLIAy+6M1dSagA1egt9YNYZ/gSTapcU601pHTpbAA0S9KlrUpFjhOFTJomLbIlKkpNNSLtegqT1EDn8MWkJzEF0uBmL6NQ6wDFUEVGr6UhrDSwNPP5tElpCHqPLWJ8Owq8QvKKJTVStEjU94zChpSlH3M+UUo7ftHRoJOLEtIRLQkJSLlyT1LGhjoOj0jFzCAQkD1v5Np5Q9glqcE12c6QvLAUr83h/DywCPww8IJqyJb4Vdjr6w0hUISVQwhUXZh1KokFQulcSC4QIfPHjwHNHuaCYmowIqj1SoEow6YCSoEox2eIkgm8NZiE4Ol7VirXLB/Hh1c3OzE5Rawfc9ogZfS0ScG3Y10NYOeykqBKQlITlKQoODVYdyHDU3eLub7SIFCpNmIIUCdWdKctWD92jPAQObJBIJFRDOGYCzTcQ44JiEcqAUoCWTqmjEh/PzjPT8SpUwsb0YAFulemsXnCQFSUy5GFmTZrEqWE6F1MFEFhVrh4zZxaFh6Z18xD+6rMkMUsB7oWrpmD2aJeSNUxuy24ZiDKLihHX3Texi5wKFLTNmEvlyggqvR2yncmpLttGfwE1ExRlsp0JKnBDKI0a4uLdehh7jx8OUhsqVqJzEE5yRRTjZLN/uhFZuDrkH9p5iJkrmWrMkIGQvyk3CTozA6gMLvGdwsoJASAa6mp08x2pBv6eZlC5lEEEy3UHULqID0rvuIKPGmZQEulCQqjZUS3Oh60rcm0K1yA7AnEhUxCPcAcZ8p1frUaEioD3ZoXx+IUSJdzlJYeTOBq3nbSLbG4SdLQlQkEJmEoRNUHFdNwWfTRTGkN8Dw0uQtZnTFpSZeYzObMubmdnT7qWcMaWhlB+8C0rpGNlSswcFmNSSwA3c2iyx+BmSkIzBQdIUrNapOU1GqWHmY0Ps3llmfPVLTkmH+0XYImB5qQwBGRhV2DDuRH2h9oUzQBMQplIUciVJZJBSlAJIfKQAqt8uxg8M0C+Shk8VlpkqSmWMxGUEEuF6zApnqGGV6PrqpJAqpaiWS4LVCmoHuGL9/KATJgYMa72sBACeWhaz6QttmC4Tic2UsqQsuuigahTn9Sdj0Y9otuN8VUsgrQJZUOYg5qOScpaj0p5PFZhQE1UHDUJ3h6XhkTfeSUIAdwQ5exAy08z6wt6OqoqMNhzOVSiRcmwHXcxpPBRLSJaDypqdid1dRtaBIKUJKZYypudT0c6mKvEcRYkJFOtfPvBoxZf9VQkkKQ5e5/kNHQLBcCMxAWpaZeaoCrtoY6ByQ3FlSkMgNuYfkjmPeOjot4umQHUwdEdHRRmDCJAx0dCsJ7Eo9joxiJiCo6OhkYCuE8eoiWpjoY8joZ9MwTD2HaCGOjoYAM6xGcY6OgGPq3/AKeBuHyWo6l/81D87R8s9pUgY7EsAGWpm05jHR0DzftQUM8EDywdfHv5J+59TGompBx08EOBISGNQ23bpHR0c8ejof7f8DWLH/yZY0Eiaw090Qlg0AGYAAAZE2jU/wC+B8qR0dBgJL/qLzih/wDr5A0/qQPLw5h+cYX2qP8AdbTIT55r946Oh5/tJeykwUwvkc5c6+V+W8kWtYkf7jvFcPeV+ax5HRJhZ7r/ALVf8jHkwW7D5COjoCAxnBBz/vi5w/8A2QdSov1uPl8o8joX2VXQnxAslLfl4SwSQZ6AQ4KxHR0GXTMabGHnV3MdHR0Yc//Z"/>
          <p:cNvSpPr>
            <a:spLocks noChangeAspect="1" noChangeArrowheads="1"/>
          </p:cNvSpPr>
          <p:nvPr/>
        </p:nvSpPr>
        <p:spPr bwMode="auto">
          <a:xfrm>
            <a:off x="0" y="-1365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PE" altLang="es-PE" sz="1800"/>
          </a:p>
        </p:txBody>
      </p:sp>
      <p:sp>
        <p:nvSpPr>
          <p:cNvPr id="17412" name="AutoShape 7" descr="data:image/jpeg;base64,/9j/4AAQSkZJRgABAQAAAQABAAD/2wCEAAkGBxQTEhUUExQWFhUVFxoaGBgYFxoYGBoYHRwYGhgaHBgYHCggGholGx8dIjEhJSkrLi4uGB8zODMsNygtLysBCgoKDg0OGxAQGywkHyQsLDQvLCwsLCwsLDQsLCwsLCwsLCwsLCwsLCwsLCwsLCwsLCwsLCwsLCwsLCwsLCwsLP/AABEIAMIBBAMBIgACEQEDEQH/xAAbAAACAwEBAQAAAAAAAAAAAAADBAIFBgABB//EAD0QAAECBAQEAwcDAwMDBQAAAAECEQADITEEEkFRBSJhcROBkQYyobHB0fBC4fEUI1JygrIVM2IHFiQlov/EABkBAAMBAQEAAAAAAAAAAAAAAAECAwAEBf/EACcRAAIDAAICAQMEAwAAAAAAAAABAhEhEjEDQVEEE2EiMnHhkaHB/9oADAMBAAIRAxEAPwDILFdaObN5fzE5eNGVQKa7+rn7xYS5LVLpAcDr179YTxWHsTc6060s20eemmyViy5JUR9LjfvHo5SHNW/LekFlz3KaUADj59X+0EMzNo3lX1vSHs3ICicRQk9NvSPbhi/frBTNq1KamkJzlP0azW7teClbBY1IyqpYvr59Y3/shgUqIzgKGoIuNDetekfOMCOZLFy9t6vH1zgCkhEvKGURUAH7Uq3rHX440UiadIAoAKR6YGhdIlnEUGMb7bsJqCRTK3S8UiZqV0tTqCPJvjG49pJalSFBKQo0oWr2fWMKmSVEpyhwWLpzFxoc1R2ic1uFYTSVBV46UJQKgfFSMqctQoOGo9DcRVy8UlThRqeUJuXoagNpvF4UpQAQBmAqWACaHR72irbI6wdKhgdKlJFejD5xzy8lhg6toDPTTKGHr6vtFUcDzb6uD0f87xdziUspOXP/AIlSXrTe8V8skDKqhOmg1DN+V1jnUl6JS7sEnAlQ5ACbct3+QDekEEspOVSQC/m2lqWEFmKXRMqiA2Y/5GruRc/xDcpZSkCpOtbwsfJL+vYYApKE5VElSSPdFwd3IPL6GATZlGHyL9L1ixmlJQCAvPdSnBQdgBd2b4whOBJYO71v61joTtHUhaYh32Gv5+VhfB8PBLmv0i2TIDAUv8Y5IAB7+sK2GeI6ZLCUhIsakwJRGcEO2WvbSI4hZJbTQO9dzHsxLDyEc3kTVfJxSegJrPVhtv63tCs1AFRV4LMLGh+sD8WutIMItLWKmBmSCXUbPsbUqICiWCWALVJNbbwwubm7fODJXfXNVWnTTSLOXwM2JTVOUtRO1Hft0r6RNSQASBX8e1IhKRzMKNvoO5hufK+4Gxe1GfaEaqkgMUTQFm3fzqH8xaF2/t92+R+8WCxlNQM1bWpWvWloXlsUSw7m9tWeKXmjxRBGGDax7BJpUGZWWgp8dtmjoe0Jf5Hf6kEMxHc0ganahD6NdvtFetdXq+tD83b1gsrEPQFr997W8u8R4EWRngpJOp+WrkaxH+oJqdQ4P8enrBRLJuzkXOo2rrrAZ0gvUM40trrFFXsBy5rEU0NhR+sDScxIUCK6UPxd4mUkAZnp8/WLXheDCy92I0P59Yt40mPBB/Z/g6swJByn5bxvJktTS/CUHSebK5cOHs+o+EV2AkqYpQkEOxJozO4D/SH+H8Myguoh/wDA5W7G/XagjrSKj2L46lIUmxynYaev7iH8LMSpIKa9RuKF26iM37TygmT4oBK0tUkkkVdwTHnsnxEGVmIUSWAzFruQABdgLlqN3Op2EquP+1q/GVLSOVKmDilNSFC/eGcXxNYSl6ksAAw0qXJtcsNtoW4t7OKVP8ZLEFWdSSpi7h6aj8rAMRIUFJMz30h2FwogvX802jj+shKbUV17/PwhdFcSlRNSS5oHypA8verA5komhoGoQbGgPbvFsqWKcgq7uAVA+e8DK0JYKbc/nr6RJxccKSlxpFZ/QANX3Bd6PqbQrilOSSWy0rDc6e9uV/QdKeVW0iWHlhLk5So211qTS+3V4lN5b7FbtBRlVK5SEKDMk0etQAzvq8eyEqA5ix9b69/SPMRjiDUJdqDUVDVY2D+cIpxCVKfMRcnr2MLBvj1Roya6G1LqxzENtrBEJq7AWDHz1OsIFbsSew2tp5QzhA4ClEv1ZvhDU0qspFtBzMdNmNuwq8BmkN8uvWAz3dgpwbfaPZ4t2grrWM5XHWKzZrGh6n94ErEgjdrx5OAb8+MeSGoAk02u1PhU/CG4pkaOW5+vfaCYTDBXvZjemnd3rrDAkAUNSHqbBta0gCiFGqgUi5BU/o7EwHHCYcYVDEW2N/raFZks1Y2fz6RLE4zQNsB0+8CUoO5sWoLnft3iaUujAgfdLMAd2I9L106xKdiDVibsVEVfsKCPJiiqp7MCA223wiCUgnYgXcMfjXrFOI1kCo3JD17GIypZsKlKQPMxGYkDMrViB8rvS8EVO5VWuz+vwgx+Bo9HhmqNrdvm+sewMICq5iOgf7R7ApfIlFYpiAoFq2Ne/wDEMyJwY0IKRU6fYawsMRpQjbpSvcVrE5Oz/lvvHQ1hNjspbgM7b0HasFmLcEPaoA1PeFFoegbKzjo1fvE5MxlUDsGfb8/LwnEUcQkkMbNrfr1jT+zOFAZi/wCbxj1qykOzaV3aNl7HqeiWy3tFvCmmUgbGUqxbygwgSRHKMdhQhOkJUCDZV9fnaM/j+DzUrK8OQEkDl6gM4tp1EaMCPY1GMvwjhuJmTM085Ug0SWOZ6Mdg3zi5n8PSaEMz7Eemtd4sIEtVC9YWSsyMvives3w+HWKbFFSs2lgDYde2kaHiBK1nKWswIr1PSKXiElFgxI1NxYEv2+UcEn+oK+RUIycp/HeBqUU7udra/n40FCxlLVLuHD+mjdo9mySoMpWU0HYPE6iwN/IquUiYwCWWa0PoWJt9oLIwyEjKFV/VQkU0ciG/ASE8rkgPap0a9LflYFKlBTAjmJrRrat21hVIeDRKXlFWcNrqN2EGkrcuMoTZhRtdmJifhPV6DRq9ztHiMqQQSHVWz2t8YDaTGdJ2BMoZqKJrax9LxJcqru7dQG9YiZhslhlf3QxL9BAlYgpoG/bbT7wrtoSTsnPSnVI0FszHufoDCmIxQHugpe4Zm+0CnzCS9QlmG/8AOr60gc6iQCQoEa0p9PzvBjGtFaORiHIdglwTygv63h2fLl08M0AfZiSzNoSYQlymTUEHoPJ6eURkzi7Mzt6DptFADcnAZuagbXY1Fq7PHs2QAQT7tRYefXrfWCy8SSjKeROjXO5b0qYHiFpJU5cAAedvvHO5tsFgcRKSKhQY/loTlTAl6OdXZg/fq9IKotTb8F/SE5pBOpp+U9YvHrDLQ83Z7tamo+kAkqpZ6mGFKBbVsvx/Z/WFFy8qkgE8xqOlCL2h+O0PHY0SUQGZ2YMwf6XjonJUMorp+ax0I2rFKSUguAxZ7tDSkEEHf0/g0pE5ssM9KH4aXF3faATFvbSrfvHUtE7HfGBLFtbjT7wMoKaCw1d+1Py8BQ7g+tPhFvguGLmgZRU16ftDRhplELwzBoURnUyVftePoPCcMhCRkII3H7Ri8DLVKIeXXUEVB6bD4RfcNxSswOVtwK/OOpQodGwSzajv8+0SRLJqAW3haXipKEErU62912A7mFsHiVLpn5NktU/6xcekB9hSLFSmLR7AUpaCPGeGJKVAJy4kqIqFIFoxm8XMCM4LAPmPU2rv+8U+KnZmeo7XNGEabiHOUoCEnMWc1Ya0s8VvE+GMrlBYMHJ/UdtqRxS1uSNyKNM0g1F6H87wNUz4fgg+LlEUMJTVChv9/s0TUHYOywkAHmVpq1ewgqcaXNW06tv0LRUmeSkMfo37QwhBU2U7/wD5D/KE+3b0KVljJxd7Eve7jV/z5QZcxPKQGIP6S4FDbpC8qQ1iKaOCRXUA0FdYEqcRWjO9vyv3iUoVIeUXHsNxIhknLlazU7ua1vCRVnHMmhLilU9X1Eez5oUXqT1sfj8GpHeI9zau3yikqkyf8gZktiWIpoAz/CB4VAWWIIB1byO9dD3iOInijEppo7dQw1+8HRnKXFQRoC79dqG/SNLFQ14RGBvzgt5D7tA/C27Pp6E7wY4cOQVgHbKfxhAMVJI5nBSKPrp+ecTjNN1f+gP4BGgvrU6etzBCg5QPNXwb4aRXzZynHRmDa9YenTGQompAv/5Gp79ukbyWqSFkBmzGDDqH0DXd/wArCUxLEE9XP7fWDYVefb3eaoCg2wD3pteI4qWCSUrFf0q5SwFgbXrXcRaEeOBjjOByp3JID3tTTu0CbnGlAdw7AmIzq5akNp9/UQQqzZWYBmPlp6NDloo6VLSRVTdOkdA85BOUONz/ADWOg1H2HkRkrFnAc2OsCMoLUkZblv2eCeA1TcV7nSkPcLwXiF1ANqGZ/I/OKwjuHNFUH4Rwp1VDAFjrGzwGCSgUGnqITwspMugICdE0A8tXizlx2RVDBUiFuKcTMtPIATryk/IX7w48JYyUDUBzsVEJPcC8ExVyvaBRYZRX9JYknQMTvG8wns+qWkeNNlpmAKOUUS11DMbtvGOlTFKJ/tJSQas31JeNBKUaqxBK1ZMikqpyGoQVa3NOtbRNyTdDpNKy0lJcOOYWcVHWoj3KIZ4pj5ScKpUjJLKUHLkYMVCgATQ1MLIAOFlzQedSAooPatb9XMFgSPDLEeTJQIb5QkjidgoGHc8L2ZqgKcMkKzN0HQdI8moB0EEUqATsQlPvZqgsweuj7B9YySQCl41gU5XbUP2NPmYyeJwZAUpJ5XYm3a+haN/jMMVyzQsqxYs4qK94psNgmCnatD2t+8DhbwDMlIZq2t1j3CzTmypo5etg1H9INjMEUrCWcvTrQ1gkhKEJylQKzUtUPsT62iHkVFfHFvfgOufXRuvxvCuKxALM9NngxkuWJcipbTWvy/KwmyjdABHUB+rAxzPsWUm2Q8TM5uRcXc9evaITV0LpbqH+RtHoWEvlFT7xt8rR4pLtUAed9PhC6/WC94Ky1AOxNN/oIbK1sGcdwAP3/ePUSUAChV2+2m0dPxNgl0lv1VP2aNLcA8wXnqKqvf8ASBTW3pCgnMW0/K/tDaAdcrgculPQd9oCwTqS2oo3c6iAkZAJ4U2YkMC9qdNIjOxAKEoAUT+oqFyau3f5dYbVMJrcbsx9TT0MLYlBrQh+nz+9YKp9hoFhpZQgk7+7V3pXp/EQTMStiRrv111uYCiRUZwSXFBVu5Hy7Q+qWygBr6tDt/qMlopPWMx2b46H0gchi1CHelxtElSVgdGppepqbxCQCVABjUAecOlRaKC5OoP+5m6MSDHQFa0uyjbbMaesdA4CUifiAVUCRRmDRYYLGOsZUkP1dXRwLeusdwrAeIXWDSzP0a0ajC4RKAwSBuwFfvHZCGE0FkS7FqxYS4VRPSLkDuY8kcRlqLBXmW/mKuSQUrH4nh5JWtKRUkgM7fE2hSfMIFSA9n+lawlNxC9C50NBXsR9YykqNxZt+K8PlYcyVIWUzEEkOlKity4CqigcsrpA/wCol4mQVl0TVA+6oKIZRH6wQ+oo1dLxhZHFJ0pfMUkJVZKgS36spFHNS8aeXjMGqcpZkMRLSUKZneh5KJBdg7waj6Zr+UecD4NIQoLnzZqilWYAhMtDgulShmJU3doY4pipk1c7+nLCWAAVCq1NmUEZgaAC5IqNYVncMleCFJUpasxUCJXu5mABUffZVh1NIueHZ0SjMlgqWpHKQpGTl5AgOPedgXGp6wjV9j2l0Z+dLnA1lzACtIVmRlLKLMEghvRidtLHCJKUF3DOTmYKAcVUM1Py7vC+PwM1SQJk2Z42Z2WUlLllAFJABoCwBYAQEzvDQEeAhZUCVqYLKiXClOKpr+G8aMGaU1VMeRjEK91aVdlA/KA4viEtKVZlIBoQ6mLjQAlifIwv7OcIlr8SagqABKVJJyJOYVSxqQH/ABoouOcHVJmolSUmYogByMwUSSK8oY6eQhqzSC80XLinppcJxlE7K6XCA6QVZQk/6RTTV63d62PEOHpnIzqmIdQqmoOUjlzFNUqqK5TePn8iYcOomYGnBQGQuAwUHF2AcbNSNjwj2kKkHOlImlZZCQQVHRg+23+MJGHHoq37KDhnAJk6erDqKUrSCc6tEWOVhUsoEWpFF7V8HmYOcJYZb1ChXpUCxeNxj8DiTNEyWcsyZLohQUElSXICjZJHxGzRjOO+0M3EJ8OekIShRBloTldQLVcu4rq1bQ8fFzbA/JxPMBN5O9Xdyr9o9VMADucxNgNfz5QTCol+AjICFczkn9L8tNP2gBUCw5gHu9zv+dI82cEptAuxcpWS5LalPydrxOcsAKroAGFTWu1Or6wfELZBOrjzZ28qQqoBQBLgsxrfZvr3gWZHslYKHA13B3q28LrmirEkm7lmvvq0diCQyUskNUDM6ie4trfaAIp+oOP0Grk6ODQjeFcUbs5UwKsr00bvC6MQpKio0B913f0NoeViSQKFy560qWGtO8LYieNQCdenf+I0F6oFUElT3TVSnNbvTsbCPDiCkN2Zqft184Dh8dVgQkebn0h84OYZZmISCzkjMnPkpzBL5stbs1Y329GXYpKnuOh/0k/EEwZL1KiBQ8uvm3cGA4ieAGSEljpVvv36Qlh5pL5rEixp66Q6iOpHTFKLtTrdvS1OkLyZouXrrqGJrs8PzGIY0f08yK+rxWrlVYuz0P09dIeLsMWeTSSpRDsS9Vb1aOiCpinZxTpHRYx9B4egBIpVqxYI7/FvoYp5Mxmuz28ocTnU+WgHkPnWOiyYxiEUZ3SYpsfgMqs0ss9w7eYh9KQTUEGvMUlvj84FOw9Q7nq9S/8A42AgPcML4THlTSy6XNVH3Ab6xccD4TPxPMgAIBALkBRBorLmoWD/AJSCo4OpeHSlK0p8RaVqBBNgoJYvQ8xca0qGrrvZ8SsPIEtClcrkzAdWHMXJCEl3yuzecN9iUe0CPmUrp9GZm+xWIUtRZEsJcgKWCpTPUZHD2u14qJHCpykLmhJySyQpRICgoN+lXMfT5R9D4Xi0rXNmLU6UoY9Xeo8hFB7T41EzIuUvIhlCYmnM3uqI0LD4iEcUkNBtsznFOJZhL8OafFcBTOKF37MWaHsFxlphTNLySxIOZgoAkFIBIDn/AI23r8ThAnmAGylXprSKXErUWplBrStOp+0BTb6H4KB9CX7a+KQPBAABBcgqJy8pJIaoiv8AGSVgTJapgSapzZQo0YctSzm1KnaMXLnLQoKYi7n1AP8AMXPs1Knz5ivDzzEpIueW1XJYU2vaOrwuLjxmcvmi1LlH4NQnHqTdCEIBoA5Qnu1u+8WHDF4fETF/3SmaUMnnKSr3rJPKu9qkP5xTK4BiVomFKEyh+oqUc56AOo+pgPCeEBDrCg0twVM/NQAJAIdhd28wYX6niv0x0h9L9M0/utV/f8lzifZgTEpE7NygKBGXO5csFEEEW5QH6m5q/ajFCRPScOooWEZQQAvLVyyVA5QTdNntcwxxJCJkqYtc6c8sjL4ZKaMHNTVRr1GXrCOEwmFWxWtaiQoZB4hWCGNQpTk3s/XWJcm9Z2qq6Ar47NXMk+LNCipSQrIMpAJAJL69G8oseL+wiJ6/FUVIzGrKC3YXayQQ1Lw5wOThkpzjDqWpFCfDGZKqhjnIZVdNxEcR7RqCSWUA7lKsoIl6CguTRnNxAcqWBSMhNQmWlkpoCQkagAt6wjNn0O/4W/N4sOLqlsnwipSySVEsG2DAsBr+zRUCYSSGt5fOPOl2O9ehpZ5XV6+rUOkDQpzX87RKZOsn4fx5UgU1YBAcAmrk6C8T2xJqyImkU1q34YrJpqWPMS4NqvrpDT5icgJAYdAdHbePVSAKqDtVnIO2kVjjFUG2KTQQSWLmgOrMxtdw42vHkhhQqdwzFiPjDS5T1alAKu3QQshDEkiugFfK9IZdUG6G8PhUs4Mt6hVwRtrc9qbx7j8ZMmLaXVNA7NyuBzMpgHYkktqd4QTKNkh1Zru1L60HnHS1MdHtTU9+sGw8iWJAcoQ6le6AA4UQakMEkgs4DWIq8LYIsfDV3dm79/4jpMwpmJWeSvvMNXsCQ8TxiAtRKFgkAVNso1fs0UisCnoRU1z7u3podv4iM0hKcxqNBRiW+A1MAFw9Mt6fTdmaIY+aFAbCl4HGmMTwksqBJIvqWjyF0zZocISkh9QCX9dmjopQLZrZU10sTU7X6V0r84scNOcOVXta9LxSYc0Uku4rau1PzWPBilvTev77wyeCI1RzM5Xo9B94JiZqUocvX4RSrzkEJav48TRKA/uTPd6XJ+kOgmk4VxxSAFp5lBgAzgJFy7XIceZ2EIcd42tbGSkSy7lIAqahmexB93p6UuMx5QpAS/h0cWeILxCVMQwNXoB8opPzOT0WHjUVg5I49PQVLLBKgQUvQAil7Ma+sVH9ZNmqIRQEuW2vqbdIfwkhU0gJSS1GAcnsBrFtM4YuUcqkGWQAprEbO1j3gKNhsHgOBzFJC1laif0hXL0FDVqwxi8GpBZSVB61DdRWrw3I41OSGC1ghwAlim7vzWPXpFZxPiWdeRa1GazBSrBILkOdb2bW9o0nS6Gjp5NZdV1prqNBvFpwDjn9GhSkocrKrFwiiHLGpflo4919TFPNNR6/lfKIYh0mwJLJCS1jVwTvT0EZytaZRpmz4d7YyfDmInJWpRJKBkDgEDlPMXOZyD1G0UUlKVYcrKJiU5nQaZitOUKbpnBDvSl4pClWUICCM9LM+uUqO9B3jTSeFzMLIaapSkrAyy0hfvKuAVF0kVJqN2hY72GbSWDOHnoXJK56CEqQRXKVFADqWAeZNGq70F4qPaDHyygiVKQtLy05sxEwFOmZJdlOzHfeGTiJs2YtQYcwlpTdRWBmyIS3+OrigJ0jzAcCTPQVuxMwOyWLM4CQWAJN1F6IpcxbyQUVj33+Dm8U5Seql6fyNzOOh0yMKm4STTLlYAqHiXUc19LxR8dQpM3mI90HlcgUGp7xoUYNEkIV4aWcpGYAFaQl1e6KjKCx1JHaLT2sQmdgnIVl96WKOMoIs1E6EWjllG1Z1XZ8sm4hLsDURNc4ClG9fWGuIcJyZQ2VTNM953odXr2DVpFUylKUwpoBV9rGwjklFIbiajAcDw82Qhap4RMVQspJCamikULAAFyoe9rEsLwWbhs83w5WKlHlKVHKxDVIUlhtRxXpFJIwGT+4oqBYVScrW1F9odncbXkKCEKdiFeGCt3BoQHPodYMJReoFxAcQnJWDNRIEpKsoCUVAYl3ypFSrcCx7xWKU5c1rftFmubKQw988ypiuWoDshIKSxJfmoa2itw6kuC7AM5FajYNVz5V6QXV6zTl6BYiSU8ygR01Y69rwnNZ9Pn5xY4qeZqiRdT0GvYdh8IXx2GSAGOZSgFMGF67udLDfzdV6IpWKLAy35jqPgI6TheUlKxn2YsOj2f94XJOzv1+UBUouQ57VaNSs2nkwFyVMW6vXyvvWHZMspQVEs93LEg3gAAKVBQJG+xd9tgfWLHBYfOHUoBgcoateuwhlQ6KnFkG515QNQQPjC80EimhOnZ7+UWfEZIzJIT+kBJ3D+9a2npCU1ILsdL/AB9XpBvQ0QnTADXN5EjUjaOj1OUgOqo6efrWPI1GoulY4AZiktuah+9we5MSlzfEBmIFR60sev8AMeLxYUnIHKQXKTQE7ndodwk0GiGd9bDeveNCSYvIawGJcOoW26bDaLIZSNC9WP284rpOFPiZnahoG/VQh7gfcxaSeGulSwQA9ianpSLaYr+IIBIAD3Zj+awpLkPQgHasWuLkMG+XyrC8tDUHyhoxtgsseEYsyFIXKopLGrEE1zONiCY2/CMbicSVTpi5cuUaNkd20CSa9zGAlrN2EWA45MCcgDCjVfuO0PJfgETW4zheESHBWGuaV30DGKTiXCpK5YmyVAvVlFyNgdl9LbRWYniCpjJf6CG+DTzJXzJQpBIzJJAdnFFGhoTAksCuwfFPZoy5aZ6ikzReUApwkm+YKYm1NPKEkpKHUpIFXD1yjuLUi94hi8PNlFCXll1KDLUrKf0u4CWqBStPOMVi+MTQMiwgnsajqLPAUUM5Ms18SUU15gp8oZ37Db+YuvZvCT1y1TJiFCUAFSs75VF3oTQBtdaNEf8A06xUsLXNnACYSlCASAAku5CfIU6neNNxHjqc+UHMC4IB5W32rC23nVGFcJwzLmXz+KxVLZLAKVol6E7k/wAQn8QXziVKlzCFEzUpUlKipWU5gBy1ryu9QdYTxXFsqJcuXLFAUhaQcwSQxct7t7mLSV7MyUYTPJBRO8MKKUlRGdnAMty1T+ljC8remaVYVK14mbNlqyZGoJdD7wOiXAZt6V89DjESfACpo8YhykLZQR0BYB3rYkeUZXBLxHiHxyUIAVQhSTs7KqAxfzELe0s0SW8FJM1QKlM5QNASVFmoTS5ELOXUQOOYZjErS8wh2KlAEv1Aru2vWIycYZYzcpGxB+l9d/pApOFJ94Pmvo539YjOTlJ6aNaOeaTw6EnJUyxmY0rJKkpCh7rABKQx/Q1TYufrBELCpQcpd+jgCzNWpJ2hHxAlIrmJFSWqdfhTyhRU6j0IFrsf2iHLSc1SOxMxyxGrHfyO8Kma3Qav5gQzPAUlJANBU1qoubWAAp6wurDlRBahLV3irRKtIyMYUKzIuAemlTS28dxDFhRUVctHAGa5csHckuxqd3ia+FFKFc2Yg2FtXbUixfuCxZwpmqyqzuygKsDUMwc2ptFFXQY4xLw1EUGoDuPIOTSCFGVwTzEC1R513iz4elJlrypSVNUqYgOWfmo16dorhPyukUBuSOjNZ7PBrA0eJkucrtViTQfGJqISCAonLQaV1LAm0LrUL6C9as+8FxEz9KQACx0JYAZat1jUMsFkTspAzKJ90Gh7AX/DBJ7UAKaNYV1JL3+8DXytV9zA5s4g5XDbXPxjIF4IrBSSDoWjoaSVkAsevlT9/OOhwF4UpSHAJOm7ernT4QXDzqhhlL9Q33/aIqm6VcdKW0D1heVMYEPU6t8OkQg32yaZpsHiHLGg0c+pizWot1799PpFLwzDzSM5UG2YNT6ftFupO5fV47l+QsWmB7/xEAmDqiOWKpikkCChEQSIIkwGwgJymqz9HaBSfaIITkyKuDUKV5MoFLa2fq1IanIeFjKgZIN0DlYpSyeUJToGqep2guUamPAGgGMnUAHMa0Z+n0gSxYZaMrUk0AJG9vSJ4PErC8pNHDKHvMzZWH5WFMItSswzhI1S1/r3i64VxZGGylh4lcxOgJLAHZm7xNSt0x5KlaLzE4xUmVm8FSAK5iCK6O9aU+EH9mJGJSVzSlQUsJoSxyuWUe5eh2im4txJKskzOSxLEe6NWYEsHHwix/8AcbKJCiSU17FmJ2IJLJ0eC61sRyaK32xx00oCFjOlRUlkBdFsokZlVL3qzZbVeMb/ANRmZQkJUGGUc1KMw9GpGx4zxTxZaZfi+GLu4AzAMAxFU3BA6RSSOHlaEZOeYoVloStaksSHJyhIJ/xvYxJy0pGmUqs6yGB3c6n1o0KzlKUOYklP6Rb613/BGq4hwabh1y5a/wDurTmypUCpLkhlNY0CnhniPsgtCFkZeQOS3vGtA/u6WJvE2XTtGT4PgJs+YmXQOeZRc5AKqPWle8M4rDBUtEyX/kBlJzA6swqS9Cxa5icoTJaT4bhZBFQ5y7MLW+EL8PkrQ2dbJBJYqLVLnlBpUvCPjTfsSWUTnzMxYJZRDlklI6BKLJTYdKQv4JYqchjQHmNqVauj+carD4GXLdeIUlT5kIlJZeZdHPJTKAX94Goim4itATRIBSoZVFWhzOClymzJ0922yJNLRMaspZgUA58jv2haZiVZSkkt6jf7fhhjGKUXKrwnNMGOEnSZGSspqk3Z+seFBKgzkqt1/PpHgWxr5F/ysFwq8qswJBB8+rdYqgp2QnyMjhQ5npqkte94hiZoKgoAAEW81DatGi443xKSqSiRLGZKVZgspIUCQeVzU1J6VpvFThpSVHnmBACSQT+oiyRoCeuxh2jHJShQDEpVVyfmCBTtDKOBzpwV4KFTBdwA4B3LivkIqs1VNaw7QyMUWAcs/uu40oQqh+UJ0xo72BxExco5FEpI0aOiwwnBlTUhQQVtR3b06R0YbDsScw0AHclvpV/tHJxCQchBcC/8wrIGViC/z60aCyUZlA5W6M1Y0Y+iJpeHYxWUJfl2i2KwA32imwOj0NNIswoN8vrHTVBCR0RBj0GGsBIGJPEI9jWEnngKzHKXAVmGSARWYEY9eIqMMYYnTgGYbMPnCpwZmzkmYSBq1MzaP9bsDA5s0pINNOtRuITxfEphU4y8qgSwAdi+Xt+PHK8kUbwvsf7PSEzMiSogpCmCjYgluqqWiEzhxlpCgtVNCQwHcwseMyUF0uF0qVPoGoXZrUaLLBcLxGNTmGWXLS6lLmOM2WoSlLZlV1ZqeUO06ei5VUJp5iCSQ1tLxaJ8UMZZLjqzt13hXDI/tFzQLOjdHdnqxppemp5mOoCWBACRQAtra5NXeOHg73oyzAK5qnzhXMblQurcmnxjVY72jkjD5QXGUkgh+UBi4N3fXaK/2PwknFLInElYdkk5UlI6hi4FfS4drvjnCJU4iWjJh8n6lAHMTZiOY7lzF/H4uKtDryPo+e8Q4kMUrPMSlISkBKZKciMpqEi5JfUUDm8WHtDhMLLQlEid4hIBKggAAtWqamv6SKPfYvHZKUzfCmlKgmUnKsZkoSxJLJDqJZgztXWKHFrGZQQSUJIAUE0IbR9NIV2rbG8krPOMcXnTAlKEBEuWAEpSLBgly+pv3MVUjMCVLYvYUbpQX9YuROdKBLQy3YknMVK0YGxAs1b1hTiWEUhgsBJGmoGpYWJ6wKbWkrYKXgfFFFpC1KYSwebckJFX6MzwhIwGcKcsEhyaUS7ZiHD3BYaGPJxTQAE1Gw9SXeHJkwnMaVuS6tXJckirXh0lRqRVpwKio/4BubRrOOhiePxAKimXRCaA6kOdbtqxhqalS+VHukgUfmqAAQb1MCxfDjLIAy+6M1dSagA1egt9YNYZ/gSTapcU601pHTpbAA0S9KlrUpFjhOFTJomLbIlKkpNNSLtegqT1EDn8MWkJzEF0uBmL6NQ6wDFUEVGr6UhrDSwNPP5tElpCHqPLWJ8Owq8QvKKJTVStEjU94zChpSlH3M+UUo7ftHRoJOLEtIRLQkJSLlyT1LGhjoOj0jFzCAQkD1v5Np5Q9glqcE12c6QvLAUr83h/DywCPww8IJqyJb4Vdjr6w0hUISVQwhUXZh1KokFQulcSC4QIfPHjwHNHuaCYmowIqj1SoEow6YCSoEox2eIkgm8NZiE4Ol7VirXLB/Hh1c3OzE5Rawfc9ogZfS0ScG3Y10NYOeykqBKQlITlKQoODVYdyHDU3eLub7SIFCpNmIIUCdWdKctWD92jPAQObJBIJFRDOGYCzTcQ44JiEcqAUoCWTqmjEh/PzjPT8SpUwsb0YAFulemsXnCQFSUy5GFmTZrEqWE6F1MFEFhVrh4zZxaFh6Z18xD+6rMkMUsB7oWrpmD2aJeSNUxuy24ZiDKLihHX3Texi5wKFLTNmEvlyggqvR2yncmpLttGfwE1ExRlsp0JKnBDKI0a4uLdehh7jx8OUhsqVqJzEE5yRRTjZLN/uhFZuDrkH9p5iJkrmWrMkIGQvyk3CTozA6gMLvGdwsoJASAa6mp08x2pBv6eZlC5lEEEy3UHULqID0rvuIKPGmZQEulCQqjZUS3Oh60rcm0K1yA7AnEhUxCPcAcZ8p1frUaEioD3ZoXx+IUSJdzlJYeTOBq3nbSLbG4SdLQlQkEJmEoRNUHFdNwWfTRTGkN8Dw0uQtZnTFpSZeYzObMubmdnT7qWcMaWhlB+8C0rpGNlSswcFmNSSwA3c2iyx+BmSkIzBQdIUrNapOU1GqWHmY0Ps3llmfPVLTkmH+0XYImB5qQwBGRhV2DDuRH2h9oUzQBMQplIUciVJZJBSlAJIfKQAqt8uxg8M0C+Shk8VlpkqSmWMxGUEEuF6zApnqGGV6PrqpJAqpaiWS4LVCmoHuGL9/KATJgYMa72sBACeWhaz6QttmC4Tic2UsqQsuuigahTn9Sdj0Y9otuN8VUsgrQJZUOYg5qOScpaj0p5PFZhQE1UHDUJ3h6XhkTfeSUIAdwQ5exAy08z6wt6OqoqMNhzOVSiRcmwHXcxpPBRLSJaDypqdid1dRtaBIKUJKZYypudT0c6mKvEcRYkJFOtfPvBoxZf9VQkkKQ5e5/kNHQLBcCMxAWpaZeaoCrtoY6ByQ3FlSkMgNuYfkjmPeOjot4umQHUwdEdHRRmDCJAx0dCsJ7Eo9joxiJiCo6OhkYCuE8eoiWpjoY8joZ9MwTD2HaCGOjoYAM6xGcY6OgGPq3/AKeBuHyWo6l/81D87R8s9pUgY7EsAGWpm05jHR0DzftQUM8EDywdfHv5J+59TGompBx08EOBISGNQ23bpHR0c8ejof7f8DWLH/yZY0Eiaw090Qlg0AGYAAAZE2jU/wC+B8qR0dBgJL/qLzih/wDr5A0/qQPLw5h+cYX2qP8AdbTIT55r946Oh5/tJeykwUwvkc5c6+V+W8kWtYkf7jvFcPeV+ax5HRJhZ7r/ALVf8jHkwW7D5COjoCAxnBBz/vi5w/8A2QdSov1uPl8o8joX2VXQnxAslLfl4SwSQZ6AQ4KxHR0GXTMabGHnV3MdHR0Yc//Z"/>
          <p:cNvSpPr>
            <a:spLocks noChangeAspect="1" noChangeArrowheads="1"/>
          </p:cNvSpPr>
          <p:nvPr/>
        </p:nvSpPr>
        <p:spPr bwMode="auto">
          <a:xfrm>
            <a:off x="152400" y="158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PE" altLang="es-PE" sz="1800"/>
          </a:p>
        </p:txBody>
      </p:sp>
      <p:sp>
        <p:nvSpPr>
          <p:cNvPr id="17413" name="AutoShape 9" descr="data:image/jpeg;base64,/9j/4AAQSkZJRgABAQAAAQABAAD/2wCEAAkGBxQTEhUUExQWFhUVFxoaGBgYFxoYGBoYHRwYGhgaHBgYHCggGholGx8dIjEhJSkrLi4uGB8zODMsNygtLysBCgoKDg0OGxAQGywkHyQsLDQvLCwsLCwsLDQsLCwsLCwsLCwsLCwsLCwsLCwsLCwsLCwsLCwsLCwsLCwsLCwsLP/AABEIAMIBBAMBIgACEQEDEQH/xAAbAAACAwEBAQAAAAAAAAAAAAADBAIFBgABB//EAD0QAAECBAQEAwcDAwMDBQAAAAECEQADITEEEkFRBSJhcROBkQYyobHB0fBC4fEUI1JygrIVM2IHFiQlov/EABkBAAMBAQEAAAAAAAAAAAAAAAECAwAEBf/EACcRAAIDAAICAQMEAwAAAAAAAAABAhEhEjEDQVEEE2EiMnHhkaHB/9oADAMBAAIRAxEAPwDILFdaObN5fzE5eNGVQKa7+rn7xYS5LVLpAcDr179YTxWHsTc6060s20eemmyViy5JUR9LjfvHo5SHNW/LekFlz3KaUADj59X+0EMzNo3lX1vSHs3ICicRQk9NvSPbhi/frBTNq1KamkJzlP0azW7teClbBY1IyqpYvr59Y3/shgUqIzgKGoIuNDetekfOMCOZLFy9t6vH1zgCkhEvKGURUAH7Uq3rHX440UiadIAoAKR6YGhdIlnEUGMb7bsJqCRTK3S8UiZqV0tTqCPJvjG49pJalSFBKQo0oWr2fWMKmSVEpyhwWLpzFxoc1R2ic1uFYTSVBV46UJQKgfFSMqctQoOGo9DcRVy8UlThRqeUJuXoagNpvF4UpQAQBmAqWACaHR72irbI6wdKhgdKlJFejD5xzy8lhg6toDPTTKGHr6vtFUcDzb6uD0f87xdziUspOXP/AIlSXrTe8V8skDKqhOmg1DN+V1jnUl6JS7sEnAlQ5ACbct3+QDekEEspOVSQC/m2lqWEFmKXRMqiA2Y/5GruRc/xDcpZSkCpOtbwsfJL+vYYApKE5VElSSPdFwd3IPL6GATZlGHyL9L1ixmlJQCAvPdSnBQdgBd2b4whOBJYO71v61joTtHUhaYh32Gv5+VhfB8PBLmv0i2TIDAUv8Y5IAB7+sK2GeI6ZLCUhIsakwJRGcEO2WvbSI4hZJbTQO9dzHsxLDyEc3kTVfJxSegJrPVhtv63tCs1AFRV4LMLGh+sD8WutIMItLWKmBmSCXUbPsbUqICiWCWALVJNbbwwubm7fODJXfXNVWnTTSLOXwM2JTVOUtRO1Hft0r6RNSQASBX8e1IhKRzMKNvoO5hufK+4Gxe1GfaEaqkgMUTQFm3fzqH8xaF2/t92+R+8WCxlNQM1bWpWvWloXlsUSw7m9tWeKXmjxRBGGDax7BJpUGZWWgp8dtmjoe0Jf5Hf6kEMxHc0ganahD6NdvtFetdXq+tD83b1gsrEPQFr997W8u8R4EWRngpJOp+WrkaxH+oJqdQ4P8enrBRLJuzkXOo2rrrAZ0gvUM40trrFFXsBy5rEU0NhR+sDScxIUCK6UPxd4mUkAZnp8/WLXheDCy92I0P59Yt40mPBB/Z/g6swJByn5bxvJktTS/CUHSebK5cOHs+o+EV2AkqYpQkEOxJozO4D/SH+H8Myguoh/wDA5W7G/XagjrSKj2L46lIUmxynYaev7iH8LMSpIKa9RuKF26iM37TygmT4oBK0tUkkkVdwTHnsnxEGVmIUSWAzFruQABdgLlqN3Op2EquP+1q/GVLSOVKmDilNSFC/eGcXxNYSl6ksAAw0qXJtcsNtoW4t7OKVP8ZLEFWdSSpi7h6aj8rAMRIUFJMz30h2FwogvX802jj+shKbUV17/PwhdFcSlRNSS5oHypA8verA5komhoGoQbGgPbvFsqWKcgq7uAVA+e8DK0JYKbc/nr6RJxccKSlxpFZ/QANX3Bd6PqbQrilOSSWy0rDc6e9uV/QdKeVW0iWHlhLk5So211qTS+3V4lN5b7FbtBRlVK5SEKDMk0etQAzvq8eyEqA5ix9b69/SPMRjiDUJdqDUVDVY2D+cIpxCVKfMRcnr2MLBvj1Roya6G1LqxzENtrBEJq7AWDHz1OsIFbsSew2tp5QzhA4ClEv1ZvhDU0qspFtBzMdNmNuwq8BmkN8uvWAz3dgpwbfaPZ4t2grrWM5XHWKzZrGh6n94ErEgjdrx5OAb8+MeSGoAk02u1PhU/CG4pkaOW5+vfaCYTDBXvZjemnd3rrDAkAUNSHqbBta0gCiFGqgUi5BU/o7EwHHCYcYVDEW2N/raFZks1Y2fz6RLE4zQNsB0+8CUoO5sWoLnft3iaUujAgfdLMAd2I9L106xKdiDVibsVEVfsKCPJiiqp7MCA223wiCUgnYgXcMfjXrFOI1kCo3JD17GIypZsKlKQPMxGYkDMrViB8rvS8EVO5VWuz+vwgx+Bo9HhmqNrdvm+sewMICq5iOgf7R7ApfIlFYpiAoFq2Ne/wDEMyJwY0IKRU6fYawsMRpQjbpSvcVrE5Oz/lvvHQ1hNjspbgM7b0HasFmLcEPaoA1PeFFoegbKzjo1fvE5MxlUDsGfb8/LwnEUcQkkMbNrfr1jT+zOFAZi/wCbxj1qykOzaV3aNl7HqeiWy3tFvCmmUgbGUqxbygwgSRHKMdhQhOkJUCDZV9fnaM/j+DzUrK8OQEkDl6gM4tp1EaMCPY1GMvwjhuJmTM085Ug0SWOZ6Mdg3zi5n8PSaEMz7Eemtd4sIEtVC9YWSsyMvives3w+HWKbFFSs2lgDYde2kaHiBK1nKWswIr1PSKXiElFgxI1NxYEv2+UcEn+oK+RUIycp/HeBqUU7udra/n40FCxlLVLuHD+mjdo9mySoMpWU0HYPE6iwN/IquUiYwCWWa0PoWJt9oLIwyEjKFV/VQkU0ciG/ASE8rkgPap0a9LflYFKlBTAjmJrRrat21hVIeDRKXlFWcNrqN2EGkrcuMoTZhRtdmJifhPV6DRq9ztHiMqQQSHVWz2t8YDaTGdJ2BMoZqKJrax9LxJcqru7dQG9YiZhslhlf3QxL9BAlYgpoG/bbT7wrtoSTsnPSnVI0FszHufoDCmIxQHugpe4Zm+0CnzCS9QlmG/8AOr60gc6iQCQoEa0p9PzvBjGtFaORiHIdglwTygv63h2fLl08M0AfZiSzNoSYQlymTUEHoPJ6eURkzi7Mzt6DptFADcnAZuagbXY1Fq7PHs2QAQT7tRYefXrfWCy8SSjKeROjXO5b0qYHiFpJU5cAAedvvHO5tsFgcRKSKhQY/loTlTAl6OdXZg/fq9IKotTb8F/SE5pBOpp+U9YvHrDLQ83Z7tamo+kAkqpZ6mGFKBbVsvx/Z/WFFy8qkgE8xqOlCL2h+O0PHY0SUQGZ2YMwf6XjonJUMorp+ax0I2rFKSUguAxZ7tDSkEEHf0/g0pE5ssM9KH4aXF3faATFvbSrfvHUtE7HfGBLFtbjT7wMoKaCw1d+1Py8BQ7g+tPhFvguGLmgZRU16ftDRhplELwzBoURnUyVftePoPCcMhCRkII3H7Ri8DLVKIeXXUEVB6bD4RfcNxSswOVtwK/OOpQodGwSzajv8+0SRLJqAW3haXipKEErU62912A7mFsHiVLpn5NktU/6xcekB9hSLFSmLR7AUpaCPGeGJKVAJy4kqIqFIFoxm8XMCM4LAPmPU2rv+8U+KnZmeo7XNGEabiHOUoCEnMWc1Ya0s8VvE+GMrlBYMHJ/UdtqRxS1uSNyKNM0g1F6H87wNUz4fgg+LlEUMJTVChv9/s0TUHYOywkAHmVpq1ewgqcaXNW06tv0LRUmeSkMfo37QwhBU2U7/wD5D/KE+3b0KVljJxd7Eve7jV/z5QZcxPKQGIP6S4FDbpC8qQ1iKaOCRXUA0FdYEqcRWjO9vyv3iUoVIeUXHsNxIhknLlazU7ua1vCRVnHMmhLilU9X1Eez5oUXqT1sfj8GpHeI9zau3yikqkyf8gZktiWIpoAz/CB4VAWWIIB1byO9dD3iOInijEppo7dQw1+8HRnKXFQRoC79dqG/SNLFQ14RGBvzgt5D7tA/C27Pp6E7wY4cOQVgHbKfxhAMVJI5nBSKPrp+ecTjNN1f+gP4BGgvrU6etzBCg5QPNXwb4aRXzZynHRmDa9YenTGQompAv/5Gp79ukbyWqSFkBmzGDDqH0DXd/wArCUxLEE9XP7fWDYVefb3eaoCg2wD3pteI4qWCSUrFf0q5SwFgbXrXcRaEeOBjjOByp3JID3tTTu0CbnGlAdw7AmIzq5akNp9/UQQqzZWYBmPlp6NDloo6VLSRVTdOkdA85BOUONz/ADWOg1H2HkRkrFnAc2OsCMoLUkZblv2eCeA1TcV7nSkPcLwXiF1ANqGZ/I/OKwjuHNFUH4Rwp1VDAFjrGzwGCSgUGnqITwspMugICdE0A8tXizlx2RVDBUiFuKcTMtPIATryk/IX7w48JYyUDUBzsVEJPcC8ExVyvaBRYZRX9JYknQMTvG8wns+qWkeNNlpmAKOUUS11DMbtvGOlTFKJ/tJSQas31JeNBKUaqxBK1ZMikqpyGoQVa3NOtbRNyTdDpNKy0lJcOOYWcVHWoj3KIZ4pj5ScKpUjJLKUHLkYMVCgATQ1MLIAOFlzQedSAooPatb9XMFgSPDLEeTJQIb5QkjidgoGHc8L2ZqgKcMkKzN0HQdI8moB0EEUqATsQlPvZqgsweuj7B9YySQCl41gU5XbUP2NPmYyeJwZAUpJ5XYm3a+haN/jMMVyzQsqxYs4qK94psNgmCnatD2t+8DhbwDMlIZq2t1j3CzTmypo5etg1H9INjMEUrCWcvTrQ1gkhKEJylQKzUtUPsT62iHkVFfHFvfgOufXRuvxvCuKxALM9NngxkuWJcipbTWvy/KwmyjdABHUB+rAxzPsWUm2Q8TM5uRcXc9evaITV0LpbqH+RtHoWEvlFT7xt8rR4pLtUAed9PhC6/WC94Ky1AOxNN/oIbK1sGcdwAP3/ePUSUAChV2+2m0dPxNgl0lv1VP2aNLcA8wXnqKqvf8ASBTW3pCgnMW0/K/tDaAdcrgculPQd9oCwTqS2oo3c6iAkZAJ4U2YkMC9qdNIjOxAKEoAUT+oqFyau3f5dYbVMJrcbsx9TT0MLYlBrQh+nz+9YKp9hoFhpZQgk7+7V3pXp/EQTMStiRrv111uYCiRUZwSXFBVu5Hy7Q+qWygBr6tDt/qMlopPWMx2b46H0gchi1CHelxtElSVgdGppepqbxCQCVABjUAecOlRaKC5OoP+5m6MSDHQFa0uyjbbMaesdA4CUifiAVUCRRmDRYYLGOsZUkP1dXRwLeusdwrAeIXWDSzP0a0ajC4RKAwSBuwFfvHZCGE0FkS7FqxYS4VRPSLkDuY8kcRlqLBXmW/mKuSQUrH4nh5JWtKRUkgM7fE2hSfMIFSA9n+lawlNxC9C50NBXsR9YykqNxZt+K8PlYcyVIWUzEEkOlKity4CqigcsrpA/wCol4mQVl0TVA+6oKIZRH6wQ+oo1dLxhZHFJ0pfMUkJVZKgS36spFHNS8aeXjMGqcpZkMRLSUKZneh5KJBdg7waj6Zr+UecD4NIQoLnzZqilWYAhMtDgulShmJU3doY4pipk1c7+nLCWAAVCq1NmUEZgaAC5IqNYVncMleCFJUpasxUCJXu5mABUffZVh1NIueHZ0SjMlgqWpHKQpGTl5AgOPedgXGp6wjV9j2l0Z+dLnA1lzACtIVmRlLKLMEghvRidtLHCJKUF3DOTmYKAcVUM1Py7vC+PwM1SQJk2Z42Z2WUlLllAFJABoCwBYAQEzvDQEeAhZUCVqYLKiXClOKpr+G8aMGaU1VMeRjEK91aVdlA/KA4viEtKVZlIBoQ6mLjQAlifIwv7OcIlr8SagqABKVJJyJOYVSxqQH/ABoouOcHVJmolSUmYogByMwUSSK8oY6eQhqzSC80XLinppcJxlE7K6XCA6QVZQk/6RTTV63d62PEOHpnIzqmIdQqmoOUjlzFNUqqK5TePn8iYcOomYGnBQGQuAwUHF2AcbNSNjwj2kKkHOlImlZZCQQVHRg+23+MJGHHoq37KDhnAJk6erDqKUrSCc6tEWOVhUsoEWpFF7V8HmYOcJYZb1ChXpUCxeNxj8DiTNEyWcsyZLohQUElSXICjZJHxGzRjOO+0M3EJ8OekIShRBloTldQLVcu4rq1bQ8fFzbA/JxPMBN5O9Xdyr9o9VMADucxNgNfz5QTCol+AjICFczkn9L8tNP2gBUCw5gHu9zv+dI82cEptAuxcpWS5LalPydrxOcsAKroAGFTWu1Or6wfELZBOrjzZ28qQqoBQBLgsxrfZvr3gWZHslYKHA13B3q28LrmirEkm7lmvvq0diCQyUskNUDM6ie4trfaAIp+oOP0Grk6ODQjeFcUbs5UwKsr00bvC6MQpKio0B913f0NoeViSQKFy560qWGtO8LYieNQCdenf+I0F6oFUElT3TVSnNbvTsbCPDiCkN2Zqft184Dh8dVgQkebn0h84OYZZmISCzkjMnPkpzBL5stbs1Y329GXYpKnuOh/0k/EEwZL1KiBQ8uvm3cGA4ieAGSEljpVvv36Qlh5pL5rEixp66Q6iOpHTFKLtTrdvS1OkLyZouXrrqGJrs8PzGIY0f08yK+rxWrlVYuz0P09dIeLsMWeTSSpRDsS9Vb1aOiCpinZxTpHRYx9B4egBIpVqxYI7/FvoYp5Mxmuz28ocTnU+WgHkPnWOiyYxiEUZ3SYpsfgMqs0ss9w7eYh9KQTUEGvMUlvj84FOw9Q7nq9S/8A42AgPcML4THlTSy6XNVH3Ab6xccD4TPxPMgAIBALkBRBorLmoWD/AJSCo4OpeHSlK0p8RaVqBBNgoJYvQ8xca0qGrrvZ8SsPIEtClcrkzAdWHMXJCEl3yuzecN9iUe0CPmUrp9GZm+xWIUtRZEsJcgKWCpTPUZHD2u14qJHCpykLmhJySyQpRICgoN+lXMfT5R9D4Xi0rXNmLU6UoY9Xeo8hFB7T41EzIuUvIhlCYmnM3uqI0LD4iEcUkNBtsznFOJZhL8OafFcBTOKF37MWaHsFxlphTNLySxIOZgoAkFIBIDn/AI23r8ThAnmAGylXprSKXErUWplBrStOp+0BTb6H4KB9CX7a+KQPBAABBcgqJy8pJIaoiv8AGSVgTJapgSapzZQo0YctSzm1KnaMXLnLQoKYi7n1AP8AMXPs1Knz5ivDzzEpIueW1XJYU2vaOrwuLjxmcvmi1LlH4NQnHqTdCEIBoA5Qnu1u+8WHDF4fETF/3SmaUMnnKSr3rJPKu9qkP5xTK4BiVomFKEyh+oqUc56AOo+pgPCeEBDrCg0twVM/NQAJAIdhd28wYX6niv0x0h9L9M0/utV/f8lzifZgTEpE7NygKBGXO5csFEEEW5QH6m5q/ajFCRPScOooWEZQQAvLVyyVA5QTdNntcwxxJCJkqYtc6c8sjL4ZKaMHNTVRr1GXrCOEwmFWxWtaiQoZB4hWCGNQpTk3s/XWJcm9Z2qq6Ar47NXMk+LNCipSQrIMpAJAJL69G8oseL+wiJ6/FUVIzGrKC3YXayQQ1Lw5wOThkpzjDqWpFCfDGZKqhjnIZVdNxEcR7RqCSWUA7lKsoIl6CguTRnNxAcqWBSMhNQmWlkpoCQkagAt6wjNn0O/4W/N4sOLqlsnwipSySVEsG2DAsBr+zRUCYSSGt5fOPOl2O9ehpZ5XV6+rUOkDQpzX87RKZOsn4fx5UgU1YBAcAmrk6C8T2xJqyImkU1q34YrJpqWPMS4NqvrpDT5icgJAYdAdHbePVSAKqDtVnIO2kVjjFUG2KTQQSWLmgOrMxtdw42vHkhhQqdwzFiPjDS5T1alAKu3QQshDEkiugFfK9IZdUG6G8PhUs4Mt6hVwRtrc9qbx7j8ZMmLaXVNA7NyuBzMpgHYkktqd4QTKNkh1Zru1L60HnHS1MdHtTU9+sGw8iWJAcoQ6le6AA4UQakMEkgs4DWIq8LYIsfDV3dm79/4jpMwpmJWeSvvMNXsCQ8TxiAtRKFgkAVNso1fs0UisCnoRU1z7u3podv4iM0hKcxqNBRiW+A1MAFw9Mt6fTdmaIY+aFAbCl4HGmMTwksqBJIvqWjyF0zZocISkh9QCX9dmjopQLZrZU10sTU7X6V0r84scNOcOVXta9LxSYc0Uku4rau1PzWPBilvTev77wyeCI1RzM5Xo9B94JiZqUocvX4RSrzkEJav48TRKA/uTPd6XJ+kOgmk4VxxSAFp5lBgAzgJFy7XIceZ2EIcd42tbGSkSy7lIAqahmexB93p6UuMx5QpAS/h0cWeILxCVMQwNXoB8opPzOT0WHjUVg5I49PQVLLBKgQUvQAil7Ma+sVH9ZNmqIRQEuW2vqbdIfwkhU0gJSS1GAcnsBrFtM4YuUcqkGWQAprEbO1j3gKNhsHgOBzFJC1laif0hXL0FDVqwxi8GpBZSVB61DdRWrw3I41OSGC1ghwAlim7vzWPXpFZxPiWdeRa1GazBSrBILkOdb2bW9o0nS6Gjp5NZdV1prqNBvFpwDjn9GhSkocrKrFwiiHLGpflo4919TFPNNR6/lfKIYh0mwJLJCS1jVwTvT0EZytaZRpmz4d7YyfDmInJWpRJKBkDgEDlPMXOZyD1G0UUlKVYcrKJiU5nQaZitOUKbpnBDvSl4pClWUICCM9LM+uUqO9B3jTSeFzMLIaapSkrAyy0hfvKuAVF0kVJqN2hY72GbSWDOHnoXJK56CEqQRXKVFADqWAeZNGq70F4qPaDHyygiVKQtLy05sxEwFOmZJdlOzHfeGTiJs2YtQYcwlpTdRWBmyIS3+OrigJ0jzAcCTPQVuxMwOyWLM4CQWAJN1F6IpcxbyQUVj33+Dm8U5Seql6fyNzOOh0yMKm4STTLlYAqHiXUc19LxR8dQpM3mI90HlcgUGp7xoUYNEkIV4aWcpGYAFaQl1e6KjKCx1JHaLT2sQmdgnIVl96WKOMoIs1E6EWjllG1Z1XZ8sm4hLsDURNc4ClG9fWGuIcJyZQ2VTNM953odXr2DVpFUylKUwpoBV9rGwjklFIbiajAcDw82Qhap4RMVQspJCamikULAAFyoe9rEsLwWbhs83w5WKlHlKVHKxDVIUlhtRxXpFJIwGT+4oqBYVScrW1F9odncbXkKCEKdiFeGCt3BoQHPodYMJReoFxAcQnJWDNRIEpKsoCUVAYl3ypFSrcCx7xWKU5c1rftFmubKQw988ypiuWoDshIKSxJfmoa2itw6kuC7AM5FajYNVz5V6QXV6zTl6BYiSU8ygR01Y69rwnNZ9Pn5xY4qeZqiRdT0GvYdh8IXx2GSAGOZSgFMGF67udLDfzdV6IpWKLAy35jqPgI6TheUlKxn2YsOj2f94XJOzv1+UBUouQ57VaNSs2nkwFyVMW6vXyvvWHZMspQVEs93LEg3gAAKVBQJG+xd9tgfWLHBYfOHUoBgcoateuwhlQ6KnFkG515QNQQPjC80EimhOnZ7+UWfEZIzJIT+kBJ3D+9a2npCU1ILsdL/AB9XpBvQ0QnTADXN5EjUjaOj1OUgOqo6efrWPI1GoulY4AZiktuah+9we5MSlzfEBmIFR60sev8AMeLxYUnIHKQXKTQE7ndodwk0GiGd9bDeveNCSYvIawGJcOoW26bDaLIZSNC9WP284rpOFPiZnahoG/VQh7gfcxaSeGulSwQA9ianpSLaYr+IIBIAD3Zj+awpLkPQgHasWuLkMG+XyrC8tDUHyhoxtgsseEYsyFIXKopLGrEE1zONiCY2/CMbicSVTpi5cuUaNkd20CSa9zGAlrN2EWA45MCcgDCjVfuO0PJfgETW4zheESHBWGuaV30DGKTiXCpK5YmyVAvVlFyNgdl9LbRWYniCpjJf6CG+DTzJXzJQpBIzJJAdnFFGhoTAksCuwfFPZoy5aZ6ikzReUApwkm+YKYm1NPKEkpKHUpIFXD1yjuLUi94hi8PNlFCXll1KDLUrKf0u4CWqBStPOMVi+MTQMiwgnsajqLPAUUM5Ms18SUU15gp8oZ37Db+YuvZvCT1y1TJiFCUAFSs75VF3oTQBtdaNEf8A06xUsLXNnACYSlCASAAku5CfIU6neNNxHjqc+UHMC4IB5W32rC23nVGFcJwzLmXz+KxVLZLAKVol6E7k/wAQn8QXziVKlzCFEzUpUlKipWU5gBy1ryu9QdYTxXFsqJcuXLFAUhaQcwSQxct7t7mLSV7MyUYTPJBRO8MKKUlRGdnAMty1T+ljC8remaVYVK14mbNlqyZGoJdD7wOiXAZt6V89DjESfACpo8YhykLZQR0BYB3rYkeUZXBLxHiHxyUIAVQhSTs7KqAxfzELe0s0SW8FJM1QKlM5QNASVFmoTS5ELOXUQOOYZjErS8wh2KlAEv1Aru2vWIycYZYzcpGxB+l9d/pApOFJ94Pmvo539YjOTlJ6aNaOeaTw6EnJUyxmY0rJKkpCh7rABKQx/Q1TYufrBELCpQcpd+jgCzNWpJ2hHxAlIrmJFSWqdfhTyhRU6j0IFrsf2iHLSc1SOxMxyxGrHfyO8Kma3Qav5gQzPAUlJANBU1qoubWAAp6wurDlRBahLV3irRKtIyMYUKzIuAemlTS28dxDFhRUVctHAGa5csHckuxqd3ia+FFKFc2Yg2FtXbUixfuCxZwpmqyqzuygKsDUMwc2ptFFXQY4xLw1EUGoDuPIOTSCFGVwTzEC1R513iz4elJlrypSVNUqYgOWfmo16dorhPyukUBuSOjNZ7PBrA0eJkucrtViTQfGJqISCAonLQaV1LAm0LrUL6C9as+8FxEz9KQACx0JYAZat1jUMsFkTspAzKJ90Gh7AX/DBJ7UAKaNYV1JL3+8DXytV9zA5s4g5XDbXPxjIF4IrBSSDoWjoaSVkAsevlT9/OOhwF4UpSHAJOm7ernT4QXDzqhhlL9Q33/aIqm6VcdKW0D1heVMYEPU6t8OkQg32yaZpsHiHLGg0c+pizWot1799PpFLwzDzSM5UG2YNT6ftFupO5fV47l+QsWmB7/xEAmDqiOWKpikkCChEQSIIkwGwgJymqz9HaBSfaIITkyKuDUKV5MoFLa2fq1IanIeFjKgZIN0DlYpSyeUJToGqep2guUamPAGgGMnUAHMa0Z+n0gSxYZaMrUk0AJG9vSJ4PErC8pNHDKHvMzZWH5WFMItSswzhI1S1/r3i64VxZGGylh4lcxOgJLAHZm7xNSt0x5KlaLzE4xUmVm8FSAK5iCK6O9aU+EH9mJGJSVzSlQUsJoSxyuWUe5eh2im4txJKskzOSxLEe6NWYEsHHwix/8AcbKJCiSU17FmJ2IJLJ0eC61sRyaK32xx00oCFjOlRUlkBdFsokZlVL3qzZbVeMb/ANRmZQkJUGGUc1KMw9GpGx4zxTxZaZfi+GLu4AzAMAxFU3BA6RSSOHlaEZOeYoVloStaksSHJyhIJ/xvYxJy0pGmUqs6yGB3c6n1o0KzlKUOYklP6Rb613/BGq4hwabh1y5a/wDurTmypUCpLkhlNY0CnhniPsgtCFkZeQOS3vGtA/u6WJvE2XTtGT4PgJs+YmXQOeZRc5AKqPWle8M4rDBUtEyX/kBlJzA6swqS9Cxa5icoTJaT4bhZBFQ5y7MLW+EL8PkrQ2dbJBJYqLVLnlBpUvCPjTfsSWUTnzMxYJZRDlklI6BKLJTYdKQv4JYqchjQHmNqVauj+carD4GXLdeIUlT5kIlJZeZdHPJTKAX94Goim4itATRIBSoZVFWhzOClymzJ0922yJNLRMaspZgUA58jv2haZiVZSkkt6jf7fhhjGKUXKrwnNMGOEnSZGSspqk3Z+seFBKgzkqt1/PpHgWxr5F/ysFwq8qswJBB8+rdYqgp2QnyMjhQ5npqkte94hiZoKgoAAEW81DatGi443xKSqSiRLGZKVZgspIUCQeVzU1J6VpvFThpSVHnmBACSQT+oiyRoCeuxh2jHJShQDEpVVyfmCBTtDKOBzpwV4KFTBdwA4B3LivkIqs1VNaw7QyMUWAcs/uu40oQqh+UJ0xo72BxExco5FEpI0aOiwwnBlTUhQQVtR3b06R0YbDsScw0AHclvpV/tHJxCQchBcC/8wrIGViC/z60aCyUZlA5W6M1Y0Y+iJpeHYxWUJfl2i2KwA32imwOj0NNIswoN8vrHTVBCR0RBj0GGsBIGJPEI9jWEnngKzHKXAVmGSARWYEY9eIqMMYYnTgGYbMPnCpwZmzkmYSBq1MzaP9bsDA5s0pINNOtRuITxfEphU4y8qgSwAdi+Xt+PHK8kUbwvsf7PSEzMiSogpCmCjYgluqqWiEzhxlpCgtVNCQwHcwseMyUF0uF0qVPoGoXZrUaLLBcLxGNTmGWXLS6lLmOM2WoSlLZlV1ZqeUO06ei5VUJp5iCSQ1tLxaJ8UMZZLjqzt13hXDI/tFzQLOjdHdnqxppemp5mOoCWBACRQAtra5NXeOHg73oyzAK5qnzhXMblQurcmnxjVY72jkjD5QXGUkgh+UBi4N3fXaK/2PwknFLInElYdkk5UlI6hi4FfS4drvjnCJU4iWjJh8n6lAHMTZiOY7lzF/H4uKtDryPo+e8Q4kMUrPMSlISkBKZKciMpqEi5JfUUDm8WHtDhMLLQlEid4hIBKggAAtWqamv6SKPfYvHZKUzfCmlKgmUnKsZkoSxJLJDqJZgztXWKHFrGZQQSUJIAUE0IbR9NIV2rbG8krPOMcXnTAlKEBEuWAEpSLBgly+pv3MVUjMCVLYvYUbpQX9YuROdKBLQy3YknMVK0YGxAs1b1hTiWEUhgsBJGmoGpYWJ6wKbWkrYKXgfFFFpC1KYSwebckJFX6MzwhIwGcKcsEhyaUS7ZiHD3BYaGPJxTQAE1Gw9SXeHJkwnMaVuS6tXJckirXh0lRqRVpwKio/4BubRrOOhiePxAKimXRCaA6kOdbtqxhqalS+VHukgUfmqAAQb1MCxfDjLIAy+6M1dSagA1egt9YNYZ/gSTapcU601pHTpbAA0S9KlrUpFjhOFTJomLbIlKkpNNSLtegqT1EDn8MWkJzEF0uBmL6NQ6wDFUEVGr6UhrDSwNPP5tElpCHqPLWJ8Owq8QvKKJTVStEjU94zChpSlH3M+UUo7ftHRoJOLEtIRLQkJSLlyT1LGhjoOj0jFzCAQkD1v5Np5Q9glqcE12c6QvLAUr83h/DywCPww8IJqyJb4Vdjr6w0hUISVQwhUXZh1KokFQulcSC4QIfPHjwHNHuaCYmowIqj1SoEow6YCSoEox2eIkgm8NZiE4Ol7VirXLB/Hh1c3OzE5Rawfc9ogZfS0ScG3Y10NYOeykqBKQlITlKQoODVYdyHDU3eLub7SIFCpNmIIUCdWdKctWD92jPAQObJBIJFRDOGYCzTcQ44JiEcqAUoCWTqmjEh/PzjPT8SpUwsb0YAFulemsXnCQFSUy5GFmTZrEqWE6F1MFEFhVrh4zZxaFh6Z18xD+6rMkMUsB7oWrpmD2aJeSNUxuy24ZiDKLihHX3Texi5wKFLTNmEvlyggqvR2yncmpLttGfwE1ExRlsp0JKnBDKI0a4uLdehh7jx8OUhsqVqJzEE5yRRTjZLN/uhFZuDrkH9p5iJkrmWrMkIGQvyk3CTozA6gMLvGdwsoJASAa6mp08x2pBv6eZlC5lEEEy3UHULqID0rvuIKPGmZQEulCQqjZUS3Oh60rcm0K1yA7AnEhUxCPcAcZ8p1frUaEioD3ZoXx+IUSJdzlJYeTOBq3nbSLbG4SdLQlQkEJmEoRNUHFdNwWfTRTGkN8Dw0uQtZnTFpSZeYzObMubmdnT7qWcMaWhlB+8C0rpGNlSswcFmNSSwA3c2iyx+BmSkIzBQdIUrNapOU1GqWHmY0Ps3llmfPVLTkmH+0XYImB5qQwBGRhV2DDuRH2h9oUzQBMQplIUciVJZJBSlAJIfKQAqt8uxg8M0C+Shk8VlpkqSmWMxGUEEuF6zApnqGGV6PrqpJAqpaiWS4LVCmoHuGL9/KATJgYMa72sBACeWhaz6QttmC4Tic2UsqQsuuigahTn9Sdj0Y9otuN8VUsgrQJZUOYg5qOScpaj0p5PFZhQE1UHDUJ3h6XhkTfeSUIAdwQ5exAy08z6wt6OqoqMNhzOVSiRcmwHXcxpPBRLSJaDypqdid1dRtaBIKUJKZYypudT0c6mKvEcRYkJFOtfPvBoxZf9VQkkKQ5e5/kNHQLBcCMxAWpaZeaoCrtoY6ByQ3FlSkMgNuYfkjmPeOjot4umQHUwdEdHRRmDCJAx0dCsJ7Eo9joxiJiCo6OhkYCuE8eoiWpjoY8joZ9MwTD2HaCGOjoYAM6xGcY6OgGPq3/AKeBuHyWo6l/81D87R8s9pUgY7EsAGWpm05jHR0DzftQUM8EDywdfHv5J+59TGompBx08EOBISGNQ23bpHR0c8ejof7f8DWLH/yZY0Eiaw090Qlg0AGYAAAZE2jU/wC+B8qR0dBgJL/qLzih/wDr5A0/qQPLw5h+cYX2qP8AdbTIT55r946Oh5/tJeykwUwvkc5c6+V+W8kWtYkf7jvFcPeV+ax5HRJhZ7r/ALVf8jHkwW7D5COjoCAxnBBz/vi5w/8A2QdSov1uPl8o8joX2VXQnxAslLfl4SwSQZ6AQ4KxHR0GXTMabGHnV3MdHR0Yc//Z"/>
          <p:cNvSpPr>
            <a:spLocks noChangeAspect="1" noChangeArrowheads="1"/>
          </p:cNvSpPr>
          <p:nvPr/>
        </p:nvSpPr>
        <p:spPr bwMode="auto">
          <a:xfrm>
            <a:off x="304800" y="1682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PE" altLang="es-PE" sz="1800"/>
          </a:p>
        </p:txBody>
      </p:sp>
      <p:pic>
        <p:nvPicPr>
          <p:cNvPr id="6152" name="Picture 13" descr="C:\Users\mguevara\Pictures\images47PJ6R402.jpg"/>
          <p:cNvPicPr>
            <a:picLocks noChangeAspect="1" noChangeArrowheads="1"/>
          </p:cNvPicPr>
          <p:nvPr/>
        </p:nvPicPr>
        <p:blipFill>
          <a:blip r:embed="rId4"/>
          <a:srcRect/>
          <a:stretch>
            <a:fillRect/>
          </a:stretch>
        </p:blipFill>
        <p:spPr bwMode="auto">
          <a:xfrm>
            <a:off x="83891" y="1249961"/>
            <a:ext cx="8808440" cy="560803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7 Marcador de texto"/>
          <p:cNvSpPr txBox="1">
            <a:spLocks/>
          </p:cNvSpPr>
          <p:nvPr/>
        </p:nvSpPr>
        <p:spPr bwMode="auto">
          <a:xfrm>
            <a:off x="1325067" y="752543"/>
            <a:ext cx="7080702" cy="358095"/>
          </a:xfrm>
          <a:prstGeom prst="rect">
            <a:avLst/>
          </a:prstGeom>
          <a:solidFill>
            <a:schemeClr val="accent4">
              <a:lumMod val="40000"/>
              <a:lumOff val="60000"/>
              <a:alpha val="36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5"/>
          </a:fillRef>
          <a:effectRef idx="1">
            <a:schemeClr val="accent5"/>
          </a:effectRef>
          <a:fontRef idx="minor">
            <a:schemeClr val="lt1"/>
          </a:fontRef>
        </p:style>
        <p:txBody>
          <a:bodyPr/>
          <a:lstStyle>
            <a:lvl1pPr marL="0" indent="0" algn="ctr" rtl="0" eaLnBrk="0" fontAlgn="base" hangingPunct="0">
              <a:spcBef>
                <a:spcPct val="20000"/>
              </a:spcBef>
              <a:spcAft>
                <a:spcPct val="0"/>
              </a:spcAft>
              <a:buFont typeface="Arial"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defRPr/>
            </a:pPr>
            <a:r>
              <a:rPr lang="es-PE" sz="2000" b="1" dirty="0" smtClean="0">
                <a:solidFill>
                  <a:srgbClr val="92D050"/>
                </a:solidFill>
                <a:effectLst>
                  <a:outerShdw blurRad="38100" dist="38100" dir="2700000" algn="tl">
                    <a:srgbClr val="000000">
                      <a:alpha val="43137"/>
                    </a:srgbClr>
                  </a:outerShdw>
                </a:effectLst>
              </a:rPr>
              <a:t>Peligros  Hidrobiológicos en las fuentes de agua</a:t>
            </a:r>
            <a:endParaRPr lang="es-PE" sz="2000" b="1" dirty="0">
              <a:solidFill>
                <a:srgbClr val="92D050"/>
              </a:solidFill>
              <a:effectLst>
                <a:outerShdw blurRad="38100" dist="38100" dir="2700000" algn="tl">
                  <a:srgbClr val="000000">
                    <a:alpha val="43137"/>
                  </a:srgbClr>
                </a:outerShdw>
              </a:effectLst>
            </a:endParaRPr>
          </a:p>
        </p:txBody>
      </p:sp>
      <p:sp>
        <p:nvSpPr>
          <p:cNvPr id="2" name="AutoShape 2" descr="data:image/jpeg;base64,/9j/4AAQSkZJRgABAQAAAQABAAD/2wCEAAkGBxQTEhUUExQVFhQXGBcXGBgYFxgaGBcYGBcYFxwXGBgYHyggGhslHBcYITEhJSkrLi4uFx8zODMsNygtLisBCgoKDg0OGhAQGywkHyQsLCwsLCwsLCwsLCwsLCwsLCwsLCwsLCwsLCwsLCwsLCwsLCwsLCwsLCwsLCwsLCwsLP/AABEIAMIBAwMBIgACEQEDEQH/xAAcAAACAwEBAQEAAAAAAAAAAAADBAACBQEGBwj/xAA7EAABAwIEAwYFAgUEAgMAAAABAAIRAyEEMUFREmFxBSKBkaHwEzKxwdFC4QYUUmLxIzNygkOyFZKi/8QAGAEAAwEBAAAAAAAAAAAAAAAAAAECAwT/xAAiEQEBAQEAAwADAAIDAAAAAAAAARECEiExA0FRYXETMoH/2gAMAwEAAhEDEQA/APolIK5YFRlcFFAXSwULFOBMNYuOHJGjC66EQtUDFWhwOKsF0BXAS08VCu0K7WhEFNTp44wonxAq8CqWJGuK8KGtKCWKpZzTyEL8aFduJShC58NPIR7+aU+PzSjKKMGBLIfsR1WdlTiCo7oquIhAHZVajB4OkrymP7bgxSAP9xmOgFvNZT8fVP8A5HeZ+iPEte4r4imw96o0Hab+SzsZ/EFFuRLjyH3MLx9R+5S76vROci1v4n+JHEd1oHM3SrO36gzg+n0WI93RVa9aSJr0dLt5pza4eR/Cdd2kyPnb5rx5eufETTj1X8+xxgOEq5cF5AnmrHEm3eJ5GSE9LHqHYxg/U3zCz8V2lS1cPCVjGoUu+M7eScGNR3aTNneQ/KixeMriYx9No0U5SpKtNiYaFy2tZF2sV+FVCtKlThaqOYiKQnoLli58MpjhUhPRgLQjNcuEKJBYlVJXCuSgOFq5wLsrnEmEDFaAqcSq+qAJJAHNAFlT4iy8V21SZkeI8svPJYuO7bc+wsNh9ynha38Z2zTbl3jsPysDHdpvqWNm/wBIy8d1lVK56IPxSnhaafUQHPlBNRQ1NIQHXOQfBXj3+yDMmwJ8PuqlKxHeKoXIzmkaHyVSAq8ixXjVHFWhR4RpYHNp6KzXqtRVhPQKaiE8qpQ3JGsX81ENRGjH2dreSuGrrQrhq5ta4HwrkI/AoWo0YBCiNwqcCNGAqI/ApwhGnheVwo9Z7GiXODRzKx8R2/SFmhzvQHzv6Jz2R8qpWQ/t+bMpGeZt6JKt2lXdYENB2H3vCf8AsY361ZrRLiAOaza3btIZcTugt5lY5wxce8555wT6lVq4VgGvifwjyg8aar/xC4/I0DmbrJxOMLjLnEnnkOgXG0mTYmQbiZ/wlhDjLSIH9t7TkMiq2FixqxshmoZv+yNWggWIHPfol6jxwGZMQAOc+fkjRi1K+xKlRh8TYC945q9CuBB4SP7ctuf1hFfjJ/T75Kb1dPxgDMNMEmBrY26ob6d4BnwupXrkmdNrCPVLmvy8jcp+x6EqtLR81+Rt6Jb4x1KPwW4i0gc5gJWrWJEQI9805SsPUsc0RImNfwhYzEMce7IPSx8kjKnF4JyfsrdMkA7qNA5+iDTqc1H1x0T0sFfG/RDlJVcXGXW+3JLPxZmxMe9vBTfyQ/BrgCLpSriGjK55flZz3ONzdXFMxZRfy39KnArsSSdBygKJb4R1lRZ+V/q8foHjCu2qEnSY4iRcbpDHds0qQu8OOXC3vGfoPFXkZ7W2awVfjBeOxH8UmYay28k+llnVu3qpPzHzj/1VeA17zEY5rASYtpqeQCSxX8RUmbu6C3mV4v8AnSTJMdTn53SmK7QfxCCIvJlLIb2z/wCJ7d2i49SAlq38SPIsGsPK59bLx57SM5+S4/Fh37pZVTG1iMeHul7yTzP0GSlOoInux0+slYIGsGOSMyq7K8db/VF3+nGj/wDKi445voAPAHkjGuTE3jn+NVicTpyHidVfjdBgxOUDJTeTlbhrDVx5TBCFXc45PB5O9lYNSs+Gy6bxJ2BmZVjiDmD5e7onAvRmvScHcTrNOgAjQfp0VuAcPdJJ0G8aQPdkt/PW7xztfcrmIxTGiDE6AC5lXbUejJYCM+t7ztC49paO6BI4TePlJzE6c+qy6eOdJJa0f0ja+uiXr4t7jPESTz9LdclNpvRuxjQbA84E+oKUq4sTMu6RHhmscOdnJ+vgjU6jsrjkc46ZqdkV7ph1cFpIDvt6rhrNaLEE+9UlisaA8CJGR3mfwg1Mcz+gk9cj5I86WNHEYuYJeY2i3kYStTGCQYDo8vIWhVluc58whtx1ODw8RNpGXvJLzox1+PeSYa2/9o9+Cr8Z2pA6AFWc+mSeFzrR+ndWbhg79bZ/usjzGFsRi5iBpGknnZL/ABD55rSHZR04HdHtEeZ+yq/s5zfmaMpHez8UvOHlZvCTzRmUDyRjVY23dkaSM/AItLEUXAE8cxlAO+8aD1SvYyFxTUeYtPv7Igqs/VxD/qPXXwhPUcFTgudUkWgMALjyg39Pylejk1lW/u8goj4uvRa8gfEgf2jbqojRjYo19OI3AMQfWMkZtWCZcI0sspmKM3J+gTNCpkuu2sJDLsUxp1jddFcGY8jH4WfUfxTb8oXxCEs1WtIg5QI6IVVg39D90oMQd1Kla4Rg0QOM2KuDec+qoxwInRXBbob+90accfWcNURmLO1/r4I1N0iYvkfBWNMQXOEDMmDbmLKfKHhbEPJIkQDntyKtVqkC1/JXqcJueEttqJPqTCG9zMxAHr6I0A06pkZQJAyMApn4mgMnkJStPice62RyGfpbqbJ1wLB8hHi0k+qjv8klz9iQDE4FruHjJETYazCtTw7WghuWcm5jaToh1qh/pMHexPTOy6A42EdIJ9ZCxvVv7XJIy6zS6rwNdc2gaddlsBnA0N+Z0RaL9Y92QP5ZzJd3RJ2MnYWz6I7HOBMsY0bSSY5xKXXQnojisVUkNuBqAVMS8QTMiLZ2OWeazu0sSJgRAJ1Oe/muYIPqhrQMszIA9cyqz1pb7MMwYeLGDzQTgjeTO3vZP1MK1tpk6wbeMfQLlIOJls3tOccyft/lHn/BZA8PRGR5ackM4FrXEi52BNupsn6wDRmDl5obcUHWba14AEeOn1UeVL/BCnhnB8junZ069PunDSAn4jhlO3pJ+miu50WB+/oln4gxcNibZXsLkao208Ea5pgARORcY/7bDP3kqY0udYm5sDJz8ev0Vfjy08TrR3WxAG5sISBpkmSHTpnlpJ/dVIeA1ezKodeesFMUaTdjbmfuusxL2d0EjkCI9ZnzRu888ToicrD7XTvVhelKlYtiMtLyPwg1CdQRzyjrZOlzRaDN4GvUJOthHT3uGM4+5MXSnQDc5pzc7zUXHYRxOY9fwoq8oGuyluQjB0arPYVcOvddLJosqACSRO2qEMSHaX96rjcROwS7mkSd0pDor2AmJAPvVAgTBJPRQO3XTSnx9yqISiYMTIOSK4cglgyF1zrTslTh4OMWPqq1HTz8zKQpUn1SOHKRGfqtUUC2xaeLWIPqLLLrucrk0H4MAuJAA8/RK9l42mC99UFwtwtj90PG1n93uXkBwjf7Z3RMLSIGTfKR6kKL1bPY9Styn2xSIFw22Ra4RbLKAuVccw5EOOw/fRZjnucIMXztCqymcgPAR+Fh/wAfJf8AJ7yHuATMg7wZA5AyocS1tg5oPULKrMIzb/8Amw6JbhIvkMv2WnivWnRxHE74jsh8oJ03vmckLFYg1CWtJyJ2E8ys2oSeZ3O3MrSwrWtbF27uIz8ftpzTskGlv5JjSCRxnmbeS1WYxrW8MAcg255BJ4mo1kczEuvH/XrClF1MS4kOvGQmYH5UXaXM9oKVnOeIGwyGUZJFtcjInkJt1/dc7Qx/E4DJs++qUrYgDXT7q5P6Lg1HEkmD55nrzKI+oYABgbfnc2StGsDsLIxrNMA72/wn6EHwotJPQBEd16x+6E+DkTPIwFwtgA8RPvdBq4lxJgTA8pHOyfo0mBoNRxBzPC85c2usecSs6k5xtmOiY+ERp4BTQWdTEmB3dNCeqvxxYEDwsPL7KYioAM76NjPyQpixz92/dLLfrOS2+2nh6rIguMnMnPw0AsuzSGR83CfILJcZVqYA9/dPxkaadfUaTZ5A2ln3CiUdXvm0f9f2USyForirMcuOpOzIIVAV2SxiLxXR2GRayRqv4RJiJjNcpY4DTX05JXqGdNrIoqRGSyK+OJGyphqrnO3HvJLy0Nau8Aa/hKSXQIMTHXkOa16HZ/E3/UPCMw39To22HNP4mHN4A0BgyGQgbnyMCFl3+X3kaTj+pgeANZw90EWEEm1jxHLPRPEmIaCB6+Sz6uK+G3MQ4Oglpmes2mUbs7AvFNrRVsdgZ6Sbi+n5XJ3Lfa/8QZ1ThyHrYLOqS5x4iCJtumn9icX/AJieVyPrAVq3ZwyIbGk3nwT5vMPGPhsDNR7y7u6QbnTyC06WBIFnOymxb5XBVXMDH3AyA4QevM6fROOxRgw1oi25HpErPu9W+ik5ZuPpFpYC7itfSD4b9Et/KVKk8IHkYaOpOcLRdTnMxz1B2hdZWcLWgZ5Wn3zKqd2T/JZoFDsptMXPG7XboJVa1ThtBI2GXgm+O3EC3qf8rPquLiRFuVifDQJzrq/V/PjMxQ45AAjSxCTq0XMBcZ9NVuigxo06XkJTH0w5pGmu/vzWs7/TOsCu+duSEKuXLyW7TwrOHgi3OTfdZWJwQDuEa3BJF1rLE2Al2cbqztz7KGdRF59+qrUdGSQN4asTnB2+p+qb+JGaysK7bJaWFaSZ2RYcNUavDfXbQD2UR9YgXP78kJzhc/TyslqtUuzy197pYv4FxyeI725ndXYCZlMUsGSJd3RoMiqvfoOmaCxHADIz4H75rjneJ2/KGylJknKF2rX2Bjn9UYQZbv8AULqF/OclEw9HXx4Niw8JnW4SFV7eRHKfX9lm1MYQYN40Nx4rXw1cSCGx3Q4CIknPwyVeufjL6Q7RJ4BAIE+CyuJepxJNThlgm9s89lTB9lUmf7mZyBP1jXpKXnFTmvOtbK9B2X2cZDpHlYHqtHCdlNdBgcOwEcPUpk1W0+7Tvz0HTfr9Vn3+X9cqnI1JmQi/X1k6K+ILWt4nQ536W5NBH2G6zWUnudPE6czeZ0EjdC7Ueaf/AJLjMENMcuV9PospnxpDNIF/eMl03MQ0HZoyH1TIqcI4ZJOt/rFvBeW7R7YqvHDx21i3nGiNh+2e53hLgPAwOeqq80r3/G4K9QZOnwH4Q62MfZ0gQeK4sRsYI7q8/V7VLyBwwNp+6Jj8UeGLzOXQxHPJOfjv7T5KnHudiWvnM/psOG+XgvWUXl44hAAyGg/C83hKLGAGo3vQQGjTmTlNk5Q7UJmmwcu8Q6PGAB6qfycy/Cln7bZZqbekeaoWMAg31jO+/PqlaVY2aSOIZ6D8kJqhUkx3ecQOawvNn7Wq8G0NA0zvHgFnVjU4oIN9reoutNlQuMCLZ8kw2i0HMnz+yfNs+qnOvN12PAnhsknP9V66u2RETPID6LC7W7LFiO6Z8ekarXnuVn3+L+Mx2I4B1S3aVVpiAYabn7Rvb1Wmzs5pgPk8hl4otfCSYFNvDyMHyVzqRHMyPNGlAnTOyCac5amFv4zABon835BZ2EaWulok7bLWVVgWGw5jKQLTOunj1TdLiGUEA3EgbRnFuY2WgSCw1SIcCACBmLSINiOqSL/jENDeElwADciSYkt+4OiVp5gb3FxA3OkLQoUW04Jz05FJwWkgOAvcgWJGltb7fdR+OtewyFs/HJLdOXPpitWmTPRLsE+/e6oykXHidloEWpVDGyYB5c7eeWiZqVK8AAddvp90u/EdffVcqu4sshaZv5HPVCeSRCZBOpifnXV0U/fsLiCb3Z+DaTxOAkeQ59U78MOfaAALudYXPO+8BDLtst9LZxP1KDSxLieBgknfI8zqVn7t2lIdrVeHusEuP6jn4f0tVsLFOS7vO3+wE2CocO9gnMn5ot5eqAarWiXGbZDP8AKb1LPR24fNZzmmLAm40Ow9T53lHpfC4T3wAM5zHh4+q87Wx7iDEDkPdynqPZxDSHm88UHQwNPr/hK8/wBPnrRsZ2rDTwS1gtMd53jovN4zFF55DL91rVsKAOWkbzF2jNvr1WZiC2TAE+A8brTjmfodWlwPeSo4o3BOo8XNH3UrUouXsHMODvRs+q1kxCmx005rW7PwJfDnTbfT91bszs3ihxNotIgxe5WjXqCm2RHdgAA/MCcufVZ9dfxU5/dLYogWcJechvl5DW/NH7KY1mbbnX8cknTLiS4tBJ3JtyEJqnjHCz2ADcX9Fl1L8Vzm60agaQbCPUcwsxtJrHhxcYvJAvlAy8pCcoPDtLROuW90pi8CXEPYJDetxOnPNRz6uK6/pwdtsFmU3mNw0N+srtT+InwOGiB1dPpA1WQHTGWWi58VV48o/wCS/wBaju2qhB7rRsfykDiXSSQ6d8/I/hUGUBRtKcz058kSJvVorK5zaYI9Dz1XaQJ/ud5Dqdh6ouHwPEJJJkQI/TzHNcZhnssx08nADzIm/VEs1U5v13GU+ATxOncRAvsb+pyS1R44S4kTFiYnwj91yo2oM6f/ANXB3gBoEjWoESeEtvqQfIZytZh2g4mo54jLOAMso1UoDgEAkH+rVEczg0kn3b3qqHeB76qixd9fij4on+6BxX1kfMeoPgozC/8AkDQ4A3GRjMEtva+YR8LhuIAvkDJthb+4jxCNj6ZYRJyAIIs7mNonS6m39HhI14ngEtnlIkZfVJ1KoPXnonK9TiBgcDRnHyG+36T0nwSrXMs0A3ixg57HaycuJod8rW5eqtdMOwokgd139JuDy5FGoUvA67g89uiPIANLth6KJp9FgMOc0EZiF1BqYKoRHE7Own68hzXoqVBtITMkiZF56cvfNeew+FES/wCbTkNB1lG+LAi/+bx0S658ynoftPtBxynh1Fieqyalfi5/VMufshPc0AkxJsOarwknpHU012N2eXvBIIY255nQdNfJbuMpmLaQUhgXOa0DWLwUatjwxpDpNyZAnwJ0WPUt6aczIWrVpEamfLkkKojkAuuxLLu4gBtaelrws3E4mTn3ZW/MwrXMc5pIIPXn0V+z8M1x4nyGNiT+N/2QaFPjN7AG5K1qo7g4cjYDTPOd1Vv6KRsGrTDIlo4QJk8s75g7hY+KrmpBggafny93QjhnNAcWmMhqLnMajrKa4HNsb2mMzBMS0j5h68ljcnw+tsWwz3AWNhpCcNYOAyE5+NvJLU4IkFp0I26jRDdXvueQz8lN9ieocxLOCmXTYA208ANEPs/ByOJ5JkblttgNAlQw1CKYsSL/ANrRGm9oC3pLRFgMhbKPeaOrkyL+svEdn8Ilt+Rz8Dr4pDijMFvUEfsvUMNhOXSJKYdSBbIMDWbLLzs+i/ileTpVBMTcxbVabMMSDDhMQdI/tCZHECXNpAjQkwY6Rr1Qm4kiZpkEzqyJ8wi20ueJFBQeB3SiUnOPzf5XalYEfK4R/aSPRDGOYxsiHOyAE5pKuRztLF/CiOEvO/6QsCpVJMkyc7prGk1ciOK9rdTLtT9Eg6nGeY9wujiT/wBTbq7XHN1/8o+Bw/xHj+nO+RI0z9iUPC0C4zaBr10WjhHQ5oiGzEc5HvxT66Eg5okgz/12GXRL40Ek5kGDYZHIxB+y0apQoWHnRay3U4txGJvAztsMjrdYnxBx8RHdzjWJ05gr1lWjPQXvvzWG+iJJjhLQBFuEkAfLPOVpz3qabb3o4vn4i2TMnUHrG/JGxHCLuIbOcm5kXgcvys3FVQ4/6cwQANxaOoyzEpfFuF4lxnxEZCSMlU5PTr8TSJyB5yfyuLGaxp+YmdYBXVeFrZdXk6e7KrqhmFmCrKsMRaNVcmFafbixMRbcfhEw9VpcXGYHyCPM9Vn02yY8/wAJ1lhcKeqWtg1ABa/4VzTHDJIMZrBdiS0ECRN/2hVpdqOFiZHQKfHfi/JbEU+87u62iPsljTLiAM/eqLSxD3utESBJC9AMMxojzyuqtws0tgcO2nALoOWWf4TdRrZnMxA1NtgclkvZ3yGkkT3XGT4edk47ECk2SbzB8t987ecLOqmReu97gWt+a0GbN5kanZFblwxLv1E/+x58kg3tRrgeCzpF3bf1Kv8APtaQxpJJz23/AHU2CZfdN1HSRBBIzlrfrE26pfEy79EAfqa9zZ0yPErsdMzbmU5TmJOeg25nSfol5YLC2FquZkLnOTxHKINmyctbLSw2P04RxaukwLxcG46yRzQ3EyAG3jO0Ib8Jec3TIzkeP2WV736JbGs2o42I6nTw/wArNx2LNQcLB3QZm1yOug9fqrWrlksc50OzAmCM4P8AT0y6K9PENiR9oHKcpR/19nei5bVBlzvz6kj0RKr3GwLT4furOMmRnpf1RaVC0+ZSv5LWflb8CFUgXdbWwEchCzvjy+YBGUGLjXxXO0KwJ4W3A+yWpWncaK5ue2fXV1atS4HB0jhN2nTx5hZ4x0vBPyzfpN0zjC97OEFvCDJEib5Aa72CzalECxBn3/lbcf5VHqSAQ0tn8eyeijeKmZbdwIJnS2mhN/RY2G7SPDwg5efh72WpgmOIziJ35CfAn6pWY13Wr2bi+IODxNQGRAERbPxRxTJz8gs2hhpqWlpzJbsNOXrK0TLXEMAmL2s3m4jPpryWd5lPEMd5rYLhpcRz/YXWdhsACJJJEZGPK1x05JuhRLTxTxCZMxck7aaJutXB28Dn1Vc+vhYyhg2tJhsTOU/RJYrDNygnxsPILTrvE7rMxNWAYEX0152WkAYpDXiH/YqJN+KYTcmeiiM/2RJoudEwQIkRPlKWpPJEDMeo2V6NzPuVraimKNDMnPfZM1KxjdLPcQBsgvxHEIjJZ5aS1asY5oE2XHO0Ruz6PGRsCtcyCNfsPAknkM53OS0cQxvytJ5mT6c0JlYcPC2zdSM3HKCdufgpVrcDSABMT05rDq3Wn6ZX/wAhBIa0httLt3J0NlfG1qbmAlx7pIiIDpvloLJKriZgiTIuYsSdbpSq47+Kfj7RaJUruJAA4Y0196ItF7mum0zGh5HokaT4PFr9+iapjiuCdyYgaqqI9PgMODBc6TsBYdPynfjcM2AOQ5LzlPGvaywEBhIdnMOAy8YWrgsSx7QXOHGQSW8hrfTmub8ks9r3+HG1Hl3zApj4zhMxP097LBxfavw6jQ0iLcVptY2PRajaoeA6bESOix6lnspVnumbjO+t0rUwhDQWAAydTed9U3xAA+yT0WYcY53EGy2/CDrNpIm0aTyT48r8L2LSDmkOePwb7KvbXbfH3GWaM0piGXzm4n9ykRRkxrOa1k53UddWeooKkZKwdYnz6JkYdgIE8RNzGg5poYMugQGjWc/T7wq1M4rJZTlrnNIGRziYtrrN0o918559U9jMI5ruDTPw0tpkUk6lAkzHKL+a1nxri2Fb3rSDvE+Y29QvS4KS1vETIs6ADINnC3y/uV5vDOIIi+ondehp0anBJMEmYFuZ6SJtfJHfxXLUDZdDHxG0cJECepEHzzVqjAAADAm85k7mevqsGsXsHdk93TkTMeA9fFD7RxdRpgkmW3z1jvR4QsfvqK1sVg7i7rrehtkTsg1MOKl8y3LY8uQWDhar38LW+XLUmc5Wq3EmQQZImRJzuDbUp3eanXK9ZjR8xAA+SATbSD+6xMViiCWje3T/AAtfE1Q9rXO+GZ1yI1uZnwStfDUyQ4nPbIxvb6rXcNiNlRNmiNCY0sVFWxOUu0pmie9/9lFFdTHaxsf+QSblFEoVcaVq0zDGRsfqVFE6I03/AO2eiEXWP/ByiiyaMI/p96hQZj3oVFFTMtWzW32YO9V5AfVRRL8n/UT6ar/7TP8Ak36tWmyg08UtafmGQy4MlFFzfkaPLUHHhibS77L1WCH+mzp9yooj86II4/T7JCkLjoFFFHPw66Rl70VKTAS6QDl9FFExRTYGLXH1Cth8z71Kiif6Nz+IB/qtGkO9AF5yp/uEafsFFFrx8/8AD7+m+wf9zpEL0eNPcb/yH1XVFfR8/CtC+e/3SnaI7vgz/wBQFFFhx9gIYKxaRYyMv+QCbYc/H6MUUV9/BGP2lYACwk2GXzOWngj/AKQ96riirv8A6T/aZ9XLRtoPoooos1x//9k="/>
          <p:cNvSpPr>
            <a:spLocks noChangeAspect="1" noChangeArrowheads="1"/>
          </p:cNvSpPr>
          <p:nvPr/>
        </p:nvSpPr>
        <p:spPr bwMode="auto">
          <a:xfrm>
            <a:off x="4572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a:p>
        </p:txBody>
      </p:sp>
      <p:pic>
        <p:nvPicPr>
          <p:cNvPr id="36" name="Picture 11" descr="DGSA"/>
          <p:cNvPicPr>
            <a:picLocks noChangeAspect="1" noChangeArrowheads="1"/>
          </p:cNvPicPr>
          <p:nvPr/>
        </p:nvPicPr>
        <p:blipFill>
          <a:blip r:embed="rId5">
            <a:lum bright="-24000" contrast="60000"/>
            <a:extLst>
              <a:ext uri="{28A0092B-C50C-407E-A947-70E740481C1C}">
                <a14:useLocalDpi xmlns:a14="http://schemas.microsoft.com/office/drawing/2010/main" val="0"/>
              </a:ext>
            </a:extLst>
          </a:blip>
          <a:srcRect/>
          <a:stretch>
            <a:fillRect/>
          </a:stretch>
        </p:blipFill>
        <p:spPr bwMode="auto">
          <a:xfrm>
            <a:off x="-141" y="0"/>
            <a:ext cx="4070770" cy="51911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28820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efecto de agua"/>
          <p:cNvPicPr>
            <a:picLocks noChangeAspect="1" noChangeArrowheads="1" noCrop="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9144000" cy="6875437"/>
          </a:xfrm>
          <a:prstGeom prst="rect">
            <a:avLst/>
          </a:prstGeom>
          <a:noFill/>
        </p:spPr>
      </p:pic>
      <p:sp>
        <p:nvSpPr>
          <p:cNvPr id="3" name="2 CuadroTexto"/>
          <p:cNvSpPr txBox="1"/>
          <p:nvPr/>
        </p:nvSpPr>
        <p:spPr>
          <a:xfrm>
            <a:off x="539552" y="1055632"/>
            <a:ext cx="8136904" cy="707886"/>
          </a:xfrm>
          <a:prstGeom prst="rect">
            <a:avLst/>
          </a:prstGeom>
          <a:noFill/>
        </p:spPr>
        <p:txBody>
          <a:bodyPr wrap="square" rtlCol="0">
            <a:spAutoFit/>
          </a:bodyPr>
          <a:lstStyle/>
          <a:p>
            <a:pPr algn="ctr"/>
            <a:r>
              <a:rPr lang="es-PE" sz="2000" b="1" u="sng"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Propuestas FUTURAS sobre la Calidad de agua para consumo humano en Lima Metropolitana y a nivel nacional </a:t>
            </a:r>
            <a:endParaRPr lang="es-PE" sz="2000" b="1" u="sng"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3 CuadroTexto"/>
          <p:cNvSpPr txBox="1"/>
          <p:nvPr/>
        </p:nvSpPr>
        <p:spPr>
          <a:xfrm>
            <a:off x="917872" y="2280973"/>
            <a:ext cx="7758583" cy="3139321"/>
          </a:xfrm>
          <a:prstGeom prst="rect">
            <a:avLst/>
          </a:prstGeom>
          <a:noFill/>
        </p:spPr>
        <p:txBody>
          <a:bodyPr wrap="square" rtlCol="0">
            <a:spAutoFit/>
          </a:bodyPr>
          <a:lstStyle/>
          <a:p>
            <a:pPr marL="285750" indent="-285750" algn="just">
              <a:buFont typeface="Wingdings" panose="05000000000000000000" pitchFamily="2" charset="2"/>
              <a:buChar char="ü"/>
            </a:pPr>
            <a:r>
              <a:rPr lang="es-PE" sz="1800" dirty="0" smtClean="0">
                <a:ln>
                  <a:solidFill>
                    <a:schemeClr val="accent3"/>
                  </a:solidFill>
                </a:ln>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Declarar de Interés Nacional la Calidad de Agua para consumo Humano (agricultura, municipios de la cuenca alta para limitar la </a:t>
            </a:r>
            <a:r>
              <a:rPr lang="es-PE" sz="1800" dirty="0" err="1" smtClean="0">
                <a:ln>
                  <a:solidFill>
                    <a:schemeClr val="accent3"/>
                  </a:solidFill>
                </a:ln>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eutrofizacion</a:t>
            </a:r>
            <a:r>
              <a:rPr lang="es-PE" sz="1800" dirty="0" smtClean="0">
                <a:ln>
                  <a:solidFill>
                    <a:schemeClr val="accent3"/>
                  </a:solidFill>
                </a:ln>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problema emergente y recurrente en varias zonas del </a:t>
            </a:r>
            <a:r>
              <a:rPr lang="es-PE" sz="1800" dirty="0" err="1" smtClean="0">
                <a:ln>
                  <a:solidFill>
                    <a:schemeClr val="accent3"/>
                  </a:solidFill>
                </a:ln>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pais</a:t>
            </a:r>
            <a:r>
              <a:rPr lang="es-PE" sz="1800" dirty="0" smtClean="0">
                <a:ln>
                  <a:solidFill>
                    <a:schemeClr val="accent3"/>
                  </a:solidFill>
                </a:ln>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285750" indent="-285750" algn="just">
              <a:buFont typeface="Wingdings" panose="05000000000000000000" pitchFamily="2" charset="2"/>
              <a:buChar char="ü"/>
            </a:pPr>
            <a:endParaRPr lang="es-PE" sz="1800" dirty="0" smtClean="0">
              <a:ln>
                <a:solidFill>
                  <a:schemeClr val="accent3"/>
                </a:solidFill>
              </a:ln>
              <a:solidFill>
                <a:schemeClr val="bg1"/>
              </a:solidFill>
              <a:effectLst>
                <a:outerShdw blurRad="38100" dist="38100" dir="2700000" algn="tl">
                  <a:srgbClr val="000000">
                    <a:alpha val="43137"/>
                  </a:srgbClr>
                </a:outerShdw>
              </a:effectLst>
              <a:latin typeface="Arial" panose="020B0604020202020204" pitchFamily="34" charset="0"/>
            </a:endParaRPr>
          </a:p>
          <a:p>
            <a:pPr marL="285750" indent="-285750" algn="just">
              <a:buFont typeface="Wingdings" panose="05000000000000000000" pitchFamily="2" charset="2"/>
              <a:buChar char="ü"/>
            </a:pPr>
            <a:r>
              <a:rPr lang="es-PE" sz="1800" dirty="0" smtClean="0">
                <a:ln>
                  <a:solidFill>
                    <a:schemeClr val="accent3"/>
                  </a:solidFill>
                </a:ln>
                <a:solidFill>
                  <a:schemeClr val="bg1"/>
                </a:solidFill>
                <a:effectLst>
                  <a:outerShdw blurRad="38100" dist="38100" dir="2700000" algn="tl">
                    <a:srgbClr val="000000">
                      <a:alpha val="43137"/>
                    </a:srgbClr>
                  </a:outerShdw>
                </a:effectLst>
                <a:latin typeface="Arial" panose="020B0604020202020204" pitchFamily="34" charset="0"/>
              </a:rPr>
              <a:t>Trabajar con el MINAM y ANA la incorporación en los </a:t>
            </a:r>
            <a:r>
              <a:rPr lang="es-PE" sz="1800" dirty="0" err="1" smtClean="0">
                <a:ln>
                  <a:solidFill>
                    <a:schemeClr val="accent3"/>
                  </a:solidFill>
                </a:ln>
                <a:solidFill>
                  <a:schemeClr val="bg1"/>
                </a:solidFill>
                <a:effectLst>
                  <a:outerShdw blurRad="38100" dist="38100" dir="2700000" algn="tl">
                    <a:srgbClr val="000000">
                      <a:alpha val="43137"/>
                    </a:srgbClr>
                  </a:outerShdw>
                </a:effectLst>
                <a:latin typeface="Arial" panose="020B0604020202020204" pitchFamily="34" charset="0"/>
              </a:rPr>
              <a:t>ECAs</a:t>
            </a:r>
            <a:r>
              <a:rPr lang="es-PE" sz="1800" dirty="0" smtClean="0">
                <a:ln>
                  <a:solidFill>
                    <a:schemeClr val="accent3"/>
                  </a:solidFill>
                </a:ln>
                <a:solidFill>
                  <a:schemeClr val="bg1"/>
                </a:solidFill>
                <a:effectLst>
                  <a:outerShdw blurRad="38100" dist="38100" dir="2700000" algn="tl">
                    <a:srgbClr val="000000">
                      <a:alpha val="43137"/>
                    </a:srgbClr>
                  </a:outerShdw>
                </a:effectLst>
                <a:latin typeface="Arial" panose="020B0604020202020204" pitchFamily="34" charset="0"/>
              </a:rPr>
              <a:t> agua, de parámetros como fosfatos limitantes de la presencia de OVL en las fuente de agua.</a:t>
            </a:r>
            <a:r>
              <a:rPr lang="es-PE" sz="1800" dirty="0" smtClean="0">
                <a:ln>
                  <a:solidFill>
                    <a:schemeClr val="accent3"/>
                  </a:solidFill>
                </a:ln>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marL="285750" indent="-285750" algn="just">
              <a:buFont typeface="Wingdings" panose="05000000000000000000" pitchFamily="2" charset="2"/>
              <a:buChar char="ü"/>
            </a:pPr>
            <a:endParaRPr lang="es-PE" sz="1800" dirty="0">
              <a:ln>
                <a:solidFill>
                  <a:schemeClr val="accent3"/>
                </a:solidFill>
              </a:ln>
              <a:solidFill>
                <a:schemeClr val="bg1"/>
              </a:solidFill>
              <a:effectLst>
                <a:outerShdw blurRad="38100" dist="38100" dir="2700000" algn="tl">
                  <a:srgbClr val="000000">
                    <a:alpha val="43137"/>
                  </a:srgbClr>
                </a:outerShdw>
              </a:effectLst>
              <a:latin typeface="Arial" panose="020B0604020202020204" pitchFamily="34" charset="0"/>
            </a:endParaRPr>
          </a:p>
          <a:p>
            <a:pPr algn="just"/>
            <a:endParaRPr lang="es-PE" sz="1800" dirty="0">
              <a:ln>
                <a:solidFill>
                  <a:schemeClr val="accent3"/>
                </a:solidFill>
              </a:ln>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285750" indent="-285750" algn="just">
              <a:buFont typeface="Arial" pitchFamily="34" charset="0"/>
              <a:buChar char="•"/>
            </a:pPr>
            <a:endParaRPr lang="es-PE" sz="18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290830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nvGrpSpPr>
          <p:cNvPr id="3" name="Grupo 2"/>
          <p:cNvGrpSpPr/>
          <p:nvPr/>
        </p:nvGrpSpPr>
        <p:grpSpPr>
          <a:xfrm>
            <a:off x="1398060" y="740977"/>
            <a:ext cx="5576710" cy="4210755"/>
            <a:chOff x="1577976" y="997892"/>
            <a:chExt cx="3908424" cy="3212864"/>
          </a:xfrm>
        </p:grpSpPr>
        <p:pic>
          <p:nvPicPr>
            <p:cNvPr id="3074" name="Picture 2" descr="http://1.bp.blogspot.com/-Fsu7sWWxTqE/UgO6Wgf1LMI/AAAAAAAAACk/DiabsmoVxTo/s1600/zzzz.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577976" y="997892"/>
              <a:ext cx="2857500" cy="2857500"/>
            </a:xfrm>
            <a:prstGeom prst="rect">
              <a:avLst/>
            </a:prstGeom>
            <a:noFill/>
            <a:extLst>
              <a:ext uri="{909E8E84-426E-40DD-AFC4-6F175D3DCCD1}">
                <a14:hiddenFill xmlns:a14="http://schemas.microsoft.com/office/drawing/2010/main">
                  <a:solidFill>
                    <a:srgbClr val="FFFFFF"/>
                  </a:solidFill>
                </a14:hiddenFill>
              </a:ext>
            </a:extLst>
          </p:spPr>
        </p:pic>
        <p:sp>
          <p:nvSpPr>
            <p:cNvPr id="2" name="Triángulo isósceles 1"/>
            <p:cNvSpPr/>
            <p:nvPr/>
          </p:nvSpPr>
          <p:spPr>
            <a:xfrm>
              <a:off x="3420533" y="3104444"/>
              <a:ext cx="2065867" cy="110631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grpSp>
      <p:sp>
        <p:nvSpPr>
          <p:cNvPr id="24578" name="Rectangle 2"/>
          <p:cNvSpPr>
            <a:spLocks noGrp="1" noChangeArrowheads="1"/>
          </p:cNvSpPr>
          <p:nvPr>
            <p:ph type="title"/>
          </p:nvPr>
        </p:nvSpPr>
        <p:spPr>
          <a:xfrm>
            <a:off x="2439076" y="5576782"/>
            <a:ext cx="3745148" cy="1041956"/>
          </a:xfrm>
        </p:spPr>
        <p:txBody>
          <a:bodyPr/>
          <a:lstStyle/>
          <a:p>
            <a:pPr eaLnBrk="1" hangingPunct="1"/>
            <a:r>
              <a:rPr lang="es-PE" altLang="es-PE" sz="6000" b="1" i="1" dirty="0" smtClean="0">
                <a:solidFill>
                  <a:schemeClr val="accent6">
                    <a:lumMod val="50000"/>
                  </a:schemeClr>
                </a:solidFill>
              </a:rPr>
              <a:t>Gracias</a:t>
            </a:r>
            <a:r>
              <a:rPr lang="es-PE" altLang="es-PE" sz="4800" b="1" i="1" dirty="0" smtClean="0">
                <a:solidFill>
                  <a:schemeClr val="accent6">
                    <a:lumMod val="50000"/>
                  </a:schemeClr>
                </a:solidFill>
              </a:rPr>
              <a:t> </a:t>
            </a:r>
            <a:endParaRPr lang="es-ES" altLang="es-PE" sz="4800" b="1" i="1" dirty="0" smtClean="0">
              <a:solidFill>
                <a:schemeClr val="accent6">
                  <a:lumMod val="50000"/>
                </a:schemeClr>
              </a:solidFill>
            </a:endParaRPr>
          </a:p>
        </p:txBody>
      </p:sp>
      <p:sp>
        <p:nvSpPr>
          <p:cNvPr id="8" name="7 CuadroTexto"/>
          <p:cNvSpPr txBox="1"/>
          <p:nvPr/>
        </p:nvSpPr>
        <p:spPr>
          <a:xfrm>
            <a:off x="4731998" y="4022025"/>
            <a:ext cx="4182555" cy="400110"/>
          </a:xfrm>
          <a:prstGeom prst="rect">
            <a:avLst/>
          </a:prstGeom>
          <a:noFill/>
        </p:spPr>
        <p:txBody>
          <a:bodyPr wrap="none">
            <a:spAutoFit/>
          </a:bodyPr>
          <a:lstStyle/>
          <a:p>
            <a:pPr algn="ctr">
              <a:defRPr/>
            </a:pPr>
            <a:r>
              <a:rPr lang="es-PE" sz="2000" b="1" i="1" dirty="0">
                <a:solidFill>
                  <a:schemeClr val="accent6">
                    <a:lumMod val="50000"/>
                  </a:schemeClr>
                </a:solidFill>
                <a:latin typeface="Arial" panose="020B0604020202020204" pitchFamily="34" charset="0"/>
              </a:rPr>
              <a:t>mguevara@digesa.minsa.gob.pe</a:t>
            </a:r>
          </a:p>
        </p:txBody>
      </p:sp>
      <p:sp>
        <p:nvSpPr>
          <p:cNvPr id="5" name="Rectangle 2"/>
          <p:cNvSpPr txBox="1">
            <a:spLocks noChangeArrowheads="1"/>
          </p:cNvSpPr>
          <p:nvPr/>
        </p:nvSpPr>
        <p:spPr>
          <a:xfrm>
            <a:off x="146050" y="4450996"/>
            <a:ext cx="8331200" cy="1139825"/>
          </a:xfrm>
          <a:prstGeom prst="rect">
            <a:avLst/>
          </a:prstGeom>
        </p:spPr>
        <p:txBody>
          <a:bodyPr vert="horz" lIns="91440" tIns="45720" rIns="91440" bIns="45720" rtlCol="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PE" altLang="es-PE" sz="2800" b="1" i="1" u="none" strike="noStrike" kern="1200" cap="all" spc="0" normalizeH="0" baseline="0" noProof="0" dirty="0" smtClean="0">
                <a:ln>
                  <a:noFill/>
                </a:ln>
                <a:solidFill>
                  <a:schemeClr val="accent6">
                    <a:lumMod val="50000"/>
                  </a:schemeClr>
                </a:solidFill>
                <a:effectLst/>
                <a:uLnTx/>
                <a:uFillTx/>
                <a:latin typeface="+mj-lt"/>
                <a:ea typeface="+mj-ea"/>
                <a:cs typeface="+mj-cs"/>
              </a:rPr>
              <a:t>“Sembremos</a:t>
            </a:r>
            <a:r>
              <a:rPr kumimoji="0" lang="es-PE" altLang="es-PE" sz="2800" b="1" i="1" u="none" strike="noStrike" kern="1200" cap="all" spc="0" normalizeH="0" noProof="0" dirty="0" smtClean="0">
                <a:ln>
                  <a:noFill/>
                </a:ln>
                <a:solidFill>
                  <a:schemeClr val="accent6">
                    <a:lumMod val="50000"/>
                  </a:schemeClr>
                </a:solidFill>
                <a:effectLst/>
                <a:uLnTx/>
                <a:uFillTx/>
                <a:latin typeface="+mj-lt"/>
                <a:ea typeface="+mj-ea"/>
                <a:cs typeface="+mj-cs"/>
              </a:rPr>
              <a:t> ahora para cosechar después”</a:t>
            </a:r>
            <a:endParaRPr kumimoji="0" lang="es-ES" altLang="es-PE" sz="2800" b="1" i="1" u="none" strike="noStrike" kern="1200" cap="all" spc="0" normalizeH="0" baseline="0" noProof="0" dirty="0" smtClean="0">
              <a:ln>
                <a:noFill/>
              </a:ln>
              <a:solidFill>
                <a:schemeClr val="accent6">
                  <a:lumMod val="50000"/>
                </a:schemeClr>
              </a:solidFill>
              <a:effectLst/>
              <a:uLnTx/>
              <a:uFillTx/>
              <a:latin typeface="+mj-lt"/>
              <a:ea typeface="+mj-ea"/>
              <a:cs typeface="+mj-cs"/>
            </a:endParaRPr>
          </a:p>
        </p:txBody>
      </p:sp>
      <p:pic>
        <p:nvPicPr>
          <p:cNvPr id="11" name="Picture 11" descr="DGSA"/>
          <p:cNvPicPr>
            <a:picLocks noChangeAspect="1" noChangeArrowheads="1"/>
          </p:cNvPicPr>
          <p:nvPr/>
        </p:nvPicPr>
        <p:blipFill>
          <a:blip r:embed="rId4">
            <a:lum bright="-24000" contrast="60000"/>
            <a:extLst>
              <a:ext uri="{28A0092B-C50C-407E-A947-70E740481C1C}">
                <a14:useLocalDpi xmlns:a14="http://schemas.microsoft.com/office/drawing/2010/main" val="0"/>
              </a:ext>
            </a:extLst>
          </a:blip>
          <a:srcRect/>
          <a:stretch>
            <a:fillRect/>
          </a:stretch>
        </p:blipFill>
        <p:spPr bwMode="auto">
          <a:xfrm>
            <a:off x="-33338" y="0"/>
            <a:ext cx="4344988" cy="51911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33282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mejoras para tus post"/>
          <p:cNvPicPr>
            <a:picLocks noChangeAspect="1" noChangeArrowheads="1" noCrop="1"/>
          </p:cNvPicPr>
          <p:nvPr/>
        </p:nvPicPr>
        <p:blipFill>
          <a:blip r:embed="rId4">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3338" y="0"/>
            <a:ext cx="9144000" cy="6842125"/>
          </a:xfrm>
          <a:prstGeom prst="rect">
            <a:avLst/>
          </a:prstGeom>
          <a:solidFill>
            <a:schemeClr val="accent4">
              <a:lumMod val="75000"/>
              <a:alpha val="13000"/>
            </a:schemeClr>
          </a:solidFill>
          <a:effectLst>
            <a:glow rad="63500">
              <a:schemeClr val="accent5">
                <a:satMod val="175000"/>
                <a:alpha val="40000"/>
              </a:schemeClr>
            </a:glow>
          </a:effectLst>
          <a:extLst/>
        </p:spPr>
      </p:pic>
      <p:sp>
        <p:nvSpPr>
          <p:cNvPr id="6" name="AutoShape 2" descr="https://encrypted-tbn3.gstatic.com/images?q=tbn:ANd9GcSWU4o0C80AFcPEGluEICbdv-si5ALN_QGgO-vGZXi-YLascwatQDmbwEji"/>
          <p:cNvSpPr>
            <a:spLocks noChangeAspect="1" noChangeArrowheads="1"/>
          </p:cNvSpPr>
          <p:nvPr/>
        </p:nvSpPr>
        <p:spPr bwMode="auto">
          <a:xfrm>
            <a:off x="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a:p>
        </p:txBody>
      </p:sp>
      <p:sp>
        <p:nvSpPr>
          <p:cNvPr id="18" name="Rectángulo 17"/>
          <p:cNvSpPr/>
          <p:nvPr/>
        </p:nvSpPr>
        <p:spPr>
          <a:xfrm>
            <a:off x="33338" y="534030"/>
            <a:ext cx="9110662" cy="1362402"/>
          </a:xfrm>
          <a:prstGeom prst="rect">
            <a:avLst/>
          </a:prstGeom>
          <a:gradFill>
            <a:gsLst>
              <a:gs pos="0">
                <a:schemeClr val="accent4">
                  <a:alpha val="0"/>
                  <a:lumMod val="0"/>
                  <a:lumOff val="100000"/>
                </a:schemeClr>
              </a:gs>
              <a:gs pos="45000">
                <a:schemeClr val="accent6">
                  <a:lumMod val="40000"/>
                  <a:lumOff val="60000"/>
                  <a:alpha val="65000"/>
                </a:schemeClr>
              </a:gs>
              <a:gs pos="70000">
                <a:schemeClr val="accent6">
                  <a:lumMod val="60000"/>
                  <a:lumOff val="40000"/>
                  <a:alpha val="52000"/>
                </a:schemeClr>
              </a:gs>
              <a:gs pos="100000">
                <a:schemeClr val="accent6">
                  <a:lumMod val="60000"/>
                  <a:lumOff val="40000"/>
                  <a:alpha val="37000"/>
                </a:schemeClr>
              </a:gs>
            </a:gsLst>
            <a:lin ang="10800000" scaled="0"/>
          </a:gradFill>
          <a:ln>
            <a:no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9218" name="AutoShape 2"/>
          <p:cNvSpPr>
            <a:spLocks noGrp="1" noChangeArrowheads="1"/>
          </p:cNvSpPr>
          <p:nvPr>
            <p:ph type="title"/>
          </p:nvPr>
        </p:nvSpPr>
        <p:spPr>
          <a:xfrm>
            <a:off x="2326546" y="581758"/>
            <a:ext cx="6641285" cy="1112818"/>
          </a:xfrm>
          <a:solidFill>
            <a:srgbClr val="92D050">
              <a:alpha val="17000"/>
            </a:srgbClr>
          </a:solidFill>
          <a:effectLst>
            <a:outerShdw blurRad="40000" dist="23000" dir="5400000" rotWithShape="0">
              <a:srgbClr val="000000">
                <a:alpha val="35000"/>
              </a:srgbClr>
            </a:outerShdw>
          </a:effectLst>
          <a:extLst/>
        </p:spPr>
        <p:style>
          <a:lnRef idx="0">
            <a:schemeClr val="accent1"/>
          </a:lnRef>
          <a:fillRef idx="1001">
            <a:schemeClr val="lt1"/>
          </a:fillRef>
          <a:effectRef idx="3">
            <a:schemeClr val="accent1"/>
          </a:effectRef>
          <a:fontRef idx="minor">
            <a:schemeClr val="lt1"/>
          </a:fontRef>
        </p:style>
        <p:txBody>
          <a:bodyPr>
            <a:normAutofit/>
          </a:bodyPr>
          <a:lstStyle/>
          <a:p>
            <a:pPr algn="ctr">
              <a:defRPr/>
            </a:pPr>
            <a:r>
              <a:rPr lang="es-PE" sz="2000" b="1" dirty="0" smtClean="0">
                <a:ln>
                  <a:solidFill>
                    <a:schemeClr val="accent5">
                      <a:lumMod val="50000"/>
                    </a:schemeClr>
                  </a:solidFill>
                </a:ln>
                <a:solidFill>
                  <a:srgbClr val="FFFF00"/>
                </a:solidFill>
                <a:effectLst>
                  <a:outerShdw blurRad="38100" dist="38100" dir="2700000" algn="tl">
                    <a:srgbClr val="000000">
                      <a:alpha val="43137"/>
                    </a:srgbClr>
                  </a:outerShdw>
                </a:effectLst>
                <a:latin typeface="Franklin Gothic Medium" pitchFamily="34" charset="0"/>
              </a:rPr>
              <a:t>Rol del Ministerio de Salud</a:t>
            </a:r>
            <a:br>
              <a:rPr lang="es-PE" sz="2000" b="1" dirty="0" smtClean="0">
                <a:ln>
                  <a:solidFill>
                    <a:schemeClr val="accent5">
                      <a:lumMod val="50000"/>
                    </a:schemeClr>
                  </a:solidFill>
                </a:ln>
                <a:solidFill>
                  <a:srgbClr val="FFFF00"/>
                </a:solidFill>
                <a:effectLst>
                  <a:outerShdw blurRad="38100" dist="38100" dir="2700000" algn="tl">
                    <a:srgbClr val="000000">
                      <a:alpha val="43137"/>
                    </a:srgbClr>
                  </a:outerShdw>
                </a:effectLst>
                <a:latin typeface="Franklin Gothic Medium" pitchFamily="34" charset="0"/>
              </a:rPr>
            </a:br>
            <a:r>
              <a:rPr lang="es-PE" sz="1800" b="1" dirty="0" smtClean="0">
                <a:ln>
                  <a:solidFill>
                    <a:schemeClr val="accent5">
                      <a:lumMod val="50000"/>
                    </a:schemeClr>
                  </a:solidFill>
                </a:ln>
                <a:solidFill>
                  <a:srgbClr val="FFFF00"/>
                </a:solidFill>
                <a:effectLst>
                  <a:outerShdw blurRad="38100" dist="38100" dir="2700000" algn="tl">
                    <a:srgbClr val="000000">
                      <a:alpha val="43137"/>
                    </a:srgbClr>
                  </a:outerShdw>
                </a:effectLst>
                <a:latin typeface="Franklin Gothic Medium" pitchFamily="34" charset="0"/>
              </a:rPr>
              <a:t>(D.S. n° 007-2016-SA, Art.° 89)</a:t>
            </a:r>
            <a:br>
              <a:rPr lang="es-PE" sz="1800" b="1" dirty="0" smtClean="0">
                <a:ln>
                  <a:solidFill>
                    <a:schemeClr val="accent5">
                      <a:lumMod val="50000"/>
                    </a:schemeClr>
                  </a:solidFill>
                </a:ln>
                <a:solidFill>
                  <a:srgbClr val="FFFF00"/>
                </a:solidFill>
                <a:effectLst>
                  <a:outerShdw blurRad="38100" dist="38100" dir="2700000" algn="tl">
                    <a:srgbClr val="000000">
                      <a:alpha val="43137"/>
                    </a:srgbClr>
                  </a:outerShdw>
                </a:effectLst>
                <a:latin typeface="Franklin Gothic Medium" pitchFamily="34" charset="0"/>
              </a:rPr>
            </a:br>
            <a:r>
              <a:rPr lang="es-PE" sz="1800" b="1" dirty="0" smtClean="0">
                <a:ln>
                  <a:solidFill>
                    <a:schemeClr val="accent5">
                      <a:lumMod val="50000"/>
                    </a:schemeClr>
                  </a:solidFill>
                </a:ln>
                <a:solidFill>
                  <a:srgbClr val="FFFF00"/>
                </a:solidFill>
                <a:effectLst>
                  <a:outerShdw blurRad="38100" dist="38100" dir="2700000" algn="tl">
                    <a:srgbClr val="000000">
                      <a:alpha val="43137"/>
                    </a:srgbClr>
                  </a:outerShdw>
                </a:effectLst>
                <a:latin typeface="Franklin Gothic Medium" pitchFamily="34" charset="0"/>
              </a:rPr>
              <a:t>DIGESA</a:t>
            </a:r>
            <a:endParaRPr lang="es-ES" sz="1800" b="1" dirty="0" smtClean="0">
              <a:ln>
                <a:solidFill>
                  <a:schemeClr val="accent5">
                    <a:lumMod val="50000"/>
                  </a:schemeClr>
                </a:solidFill>
              </a:ln>
              <a:solidFill>
                <a:srgbClr val="FFFF00"/>
              </a:solidFill>
              <a:effectLst>
                <a:outerShdw blurRad="38100" dist="38100" dir="2700000" algn="tl">
                  <a:srgbClr val="000000">
                    <a:alpha val="43137"/>
                  </a:srgbClr>
                </a:outerShdw>
              </a:effectLst>
              <a:latin typeface="Franklin Gothic Medium" pitchFamily="34" charset="0"/>
            </a:endParaRPr>
          </a:p>
        </p:txBody>
      </p:sp>
      <p:sp>
        <p:nvSpPr>
          <p:cNvPr id="25" name="Rectángulo 17"/>
          <p:cNvSpPr/>
          <p:nvPr/>
        </p:nvSpPr>
        <p:spPr>
          <a:xfrm>
            <a:off x="3147967" y="4362275"/>
            <a:ext cx="5293453" cy="721453"/>
          </a:xfrm>
          <a:prstGeom prst="rect">
            <a:avLst/>
          </a:prstGeom>
          <a:solidFill>
            <a:schemeClr val="accent4">
              <a:lumMod val="75000"/>
              <a:alpha val="21000"/>
            </a:schemeClr>
          </a:solidFill>
          <a:ln>
            <a:noFill/>
          </a:ln>
          <a:effectLst>
            <a:glow rad="101600">
              <a:schemeClr val="accent4">
                <a:satMod val="175000"/>
                <a:alpha val="40000"/>
              </a:schemeClr>
            </a:glow>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000" b="1" dirty="0" smtClean="0">
                <a:ln>
                  <a:solidFill>
                    <a:schemeClr val="accent5">
                      <a:lumMod val="50000"/>
                    </a:schemeClr>
                  </a:solidFill>
                </a:ln>
                <a:solidFill>
                  <a:srgbClr val="FFFF00"/>
                </a:solidFill>
                <a:effectLst>
                  <a:outerShdw blurRad="38100" dist="38100" dir="2700000" algn="tl">
                    <a:srgbClr val="000000">
                      <a:alpha val="43137"/>
                    </a:srgbClr>
                  </a:outerShdw>
                </a:effectLst>
                <a:latin typeface="Franklin Gothic Medium" pitchFamily="34" charset="0"/>
              </a:rPr>
              <a:t>Reglamento de la Calidad del Agua para Consumo Humano D.S.</a:t>
            </a:r>
            <a:r>
              <a:rPr lang="es-PE" sz="2000" b="1" cap="all" dirty="0" smtClean="0">
                <a:ln>
                  <a:solidFill>
                    <a:schemeClr val="accent5">
                      <a:lumMod val="50000"/>
                    </a:schemeClr>
                  </a:solidFill>
                </a:ln>
                <a:solidFill>
                  <a:srgbClr val="FFFF00"/>
                </a:solidFill>
                <a:effectLst>
                  <a:outerShdw blurRad="38100" dist="38100" dir="2700000" algn="tl">
                    <a:srgbClr val="000000">
                      <a:alpha val="43137"/>
                    </a:srgbClr>
                  </a:outerShdw>
                </a:effectLst>
                <a:latin typeface="Franklin Gothic Medium" pitchFamily="34" charset="0"/>
              </a:rPr>
              <a:t> </a:t>
            </a:r>
            <a:r>
              <a:rPr lang="es-PE" sz="2000" b="1" cap="all" dirty="0">
                <a:ln>
                  <a:solidFill>
                    <a:schemeClr val="accent5">
                      <a:lumMod val="50000"/>
                    </a:schemeClr>
                  </a:solidFill>
                </a:ln>
                <a:solidFill>
                  <a:srgbClr val="FFFF00"/>
                </a:solidFill>
                <a:effectLst>
                  <a:outerShdw blurRad="38100" dist="38100" dir="2700000" algn="tl">
                    <a:srgbClr val="000000">
                      <a:alpha val="43137"/>
                    </a:srgbClr>
                  </a:outerShdw>
                </a:effectLst>
                <a:latin typeface="Franklin Gothic Medium" pitchFamily="34" charset="0"/>
              </a:rPr>
              <a:t>N° </a:t>
            </a:r>
            <a:r>
              <a:rPr lang="es-PE" sz="2000" b="1" cap="all" dirty="0" smtClean="0">
                <a:ln>
                  <a:solidFill>
                    <a:schemeClr val="accent5">
                      <a:lumMod val="50000"/>
                    </a:schemeClr>
                  </a:solidFill>
                </a:ln>
                <a:solidFill>
                  <a:srgbClr val="FFFF00"/>
                </a:solidFill>
                <a:effectLst>
                  <a:outerShdw blurRad="38100" dist="38100" dir="2700000" algn="tl">
                    <a:srgbClr val="000000">
                      <a:alpha val="43137"/>
                    </a:srgbClr>
                  </a:outerShdw>
                </a:effectLst>
                <a:latin typeface="Franklin Gothic Medium" pitchFamily="34" charset="0"/>
              </a:rPr>
              <a:t>031-2010-SA</a:t>
            </a:r>
            <a:endParaRPr lang="es-PE" sz="2000" b="1" cap="all" dirty="0">
              <a:ln>
                <a:solidFill>
                  <a:schemeClr val="accent5">
                    <a:lumMod val="50000"/>
                  </a:schemeClr>
                </a:solidFill>
              </a:ln>
              <a:solidFill>
                <a:srgbClr val="FFFF00"/>
              </a:solidFill>
              <a:effectLst>
                <a:outerShdw blurRad="38100" dist="38100" dir="2700000" algn="tl">
                  <a:srgbClr val="000000">
                    <a:alpha val="43137"/>
                  </a:srgbClr>
                </a:outerShdw>
              </a:effectLst>
              <a:latin typeface="Franklin Gothic Medium" pitchFamily="34" charset="0"/>
            </a:endParaRPr>
          </a:p>
        </p:txBody>
      </p:sp>
      <p:sp>
        <p:nvSpPr>
          <p:cNvPr id="3" name="2 Rectángulo"/>
          <p:cNvSpPr/>
          <p:nvPr/>
        </p:nvSpPr>
        <p:spPr>
          <a:xfrm>
            <a:off x="3147967" y="3416699"/>
            <a:ext cx="4897075" cy="276999"/>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s-ES" sz="1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rPr>
              <a:t>Identificación de riesgos para la salud, no daño a la salud</a:t>
            </a:r>
            <a:endParaRPr lang="es-ES" sz="1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ndParaRPr>
          </a:p>
        </p:txBody>
      </p:sp>
      <p:sp>
        <p:nvSpPr>
          <p:cNvPr id="19" name="18 Rectángulo"/>
          <p:cNvSpPr/>
          <p:nvPr/>
        </p:nvSpPr>
        <p:spPr>
          <a:xfrm>
            <a:off x="2393658" y="1715295"/>
            <a:ext cx="6599339" cy="1569660"/>
          </a:xfrm>
          <a:prstGeom prst="rect">
            <a:avLst/>
          </a:prstGeom>
          <a:solidFill>
            <a:schemeClr val="accent4">
              <a:lumMod val="75000"/>
              <a:alpha val="17000"/>
            </a:schemeClr>
          </a:solidFill>
          <a:effectLst>
            <a:glow rad="63500">
              <a:schemeClr val="accent5">
                <a:satMod val="175000"/>
                <a:alpha val="40000"/>
              </a:schemeClr>
            </a:glow>
          </a:effectLst>
        </p:spPr>
        <p:txBody>
          <a:bodyPr wrap="square">
            <a:spAutoFit/>
          </a:bodyPr>
          <a:lstStyle/>
          <a:p>
            <a:pPr marL="285750" indent="-285750" algn="just">
              <a:buFont typeface="Wingdings" panose="05000000000000000000" pitchFamily="2" charset="2"/>
              <a:buChar char="Ø"/>
              <a:defRPr/>
            </a:pPr>
            <a:r>
              <a:rPr lang="es-PE" sz="1200" dirty="0" smtClean="0">
                <a:latin typeface="Arial" panose="020B0604020202020204" pitchFamily="34" charset="0"/>
              </a:rPr>
              <a:t>Formular normas y lineamientos técnicos, metodología, procedimientos, protocolos y demás vinculados en materia de gestión integral de residuos solidos peligrosos y no peligrosos; calidad de agua para consumo humano, agua de uso  poblacional y recreacional, en el marco de sus competencias; aire (ruido, radiaciones); suelo cementerios y crematorios; juguetes y útiles de escritorio; sustancias químicas; así como los </a:t>
            </a:r>
            <a:r>
              <a:rPr lang="es-PE" sz="1200" dirty="0" smtClean="0">
                <a:ln>
                  <a:solidFill>
                    <a:schemeClr val="bg1"/>
                  </a:solidFill>
                </a:ln>
                <a:latin typeface="Arial" panose="020B0604020202020204" pitchFamily="34" charset="0"/>
              </a:rPr>
              <a:t>factores de riesgo físicos</a:t>
            </a:r>
            <a:r>
              <a:rPr lang="es-PE" sz="1200" dirty="0" smtClean="0">
                <a:latin typeface="Arial" panose="020B0604020202020204" pitchFamily="34" charset="0"/>
              </a:rPr>
              <a:t>, químicos y biológicos externos a la persona; así como las normas para la vigilancia sanitaria, medidas de seguridad, infracciones y sanciones, en el marco de sus competencias</a:t>
            </a:r>
          </a:p>
        </p:txBody>
      </p:sp>
      <p:sp>
        <p:nvSpPr>
          <p:cNvPr id="5" name="4 Rectángulo"/>
          <p:cNvSpPr/>
          <p:nvPr/>
        </p:nvSpPr>
        <p:spPr>
          <a:xfrm>
            <a:off x="2596392" y="5083728"/>
            <a:ext cx="6396605" cy="1200329"/>
          </a:xfrm>
          <a:prstGeom prst="rect">
            <a:avLst/>
          </a:prstGeom>
          <a:solidFill>
            <a:schemeClr val="accent4">
              <a:lumMod val="75000"/>
              <a:alpha val="16000"/>
            </a:schemeClr>
          </a:solidFill>
          <a:effectLst>
            <a:glow rad="63500">
              <a:schemeClr val="accent5">
                <a:satMod val="175000"/>
                <a:alpha val="40000"/>
              </a:schemeClr>
            </a:glow>
          </a:effectLst>
        </p:spPr>
        <p:txBody>
          <a:bodyPr wrap="square">
            <a:spAutoFit/>
          </a:bodyPr>
          <a:lstStyle/>
          <a:p>
            <a:pPr algn="just"/>
            <a:r>
              <a:rPr lang="es-PE" sz="1200" b="1" dirty="0">
                <a:solidFill>
                  <a:schemeClr val="bg1"/>
                </a:solidFill>
                <a:latin typeface="Arial" panose="020B0604020202020204" pitchFamily="34" charset="0"/>
              </a:rPr>
              <a:t>Artículo 9°.- </a:t>
            </a:r>
            <a:r>
              <a:rPr lang="es-PE" sz="1200" b="1" dirty="0" smtClean="0">
                <a:solidFill>
                  <a:schemeClr val="bg1"/>
                </a:solidFill>
                <a:latin typeface="Arial" panose="020B0604020202020204" pitchFamily="34" charset="0"/>
              </a:rPr>
              <a:t>La </a:t>
            </a:r>
            <a:r>
              <a:rPr lang="es-PE" sz="1200" b="1" dirty="0">
                <a:solidFill>
                  <a:schemeClr val="bg1"/>
                </a:solidFill>
                <a:latin typeface="Arial" panose="020B0604020202020204" pitchFamily="34" charset="0"/>
              </a:rPr>
              <a:t>Autoridad de Salud del nivel nacional para la </a:t>
            </a:r>
            <a:r>
              <a:rPr lang="es-PE" sz="1200" b="1" dirty="0">
                <a:ln>
                  <a:solidFill>
                    <a:schemeClr val="bg1"/>
                  </a:solidFill>
                </a:ln>
                <a:solidFill>
                  <a:srgbClr val="C00000"/>
                </a:solidFill>
                <a:latin typeface="Arial" panose="020B0604020202020204" pitchFamily="34" charset="0"/>
              </a:rPr>
              <a:t>gestión de la calidad del agua para consumo humano</a:t>
            </a:r>
            <a:r>
              <a:rPr lang="es-PE" sz="1200" b="1" dirty="0">
                <a:solidFill>
                  <a:schemeClr val="bg1"/>
                </a:solidFill>
                <a:latin typeface="Arial" panose="020B0604020202020204" pitchFamily="34" charset="0"/>
              </a:rPr>
              <a:t>, es </a:t>
            </a:r>
            <a:r>
              <a:rPr lang="es-PE" sz="1200" b="1" dirty="0" smtClean="0">
                <a:solidFill>
                  <a:schemeClr val="bg1"/>
                </a:solidFill>
                <a:latin typeface="Arial" panose="020B0604020202020204" pitchFamily="34" charset="0"/>
              </a:rPr>
              <a:t>la </a:t>
            </a:r>
            <a:r>
              <a:rPr lang="es-PE" sz="1200" b="1" dirty="0">
                <a:solidFill>
                  <a:schemeClr val="bg1"/>
                </a:solidFill>
                <a:latin typeface="Arial" panose="020B0604020202020204" pitchFamily="34" charset="0"/>
              </a:rPr>
              <a:t>Dirección General de Salud Ambiental (DIGESA</a:t>
            </a:r>
            <a:r>
              <a:rPr lang="es-PE" sz="1200" b="1" dirty="0" smtClean="0">
                <a:solidFill>
                  <a:schemeClr val="bg1"/>
                </a:solidFill>
                <a:latin typeface="Arial" panose="020B0604020202020204" pitchFamily="34" charset="0"/>
              </a:rPr>
              <a:t>) que es </a:t>
            </a:r>
            <a:r>
              <a:rPr lang="es-PE" sz="1200" b="1" dirty="0" smtClean="0">
                <a:ln>
                  <a:solidFill>
                    <a:schemeClr val="bg1"/>
                  </a:solidFill>
                </a:ln>
                <a:solidFill>
                  <a:srgbClr val="C00000"/>
                </a:solidFill>
                <a:latin typeface="Arial" panose="020B0604020202020204" pitchFamily="34" charset="0"/>
              </a:rPr>
              <a:t>técnico </a:t>
            </a:r>
            <a:r>
              <a:rPr lang="es-PE" sz="1200" b="1" dirty="0">
                <a:ln>
                  <a:solidFill>
                    <a:schemeClr val="bg1"/>
                  </a:solidFill>
                </a:ln>
                <a:solidFill>
                  <a:srgbClr val="C00000"/>
                </a:solidFill>
                <a:latin typeface="Arial" panose="020B0604020202020204" pitchFamily="34" charset="0"/>
              </a:rPr>
              <a:t>normativa</a:t>
            </a:r>
            <a:r>
              <a:rPr lang="es-PE" sz="1200" b="1" dirty="0" smtClean="0">
                <a:solidFill>
                  <a:schemeClr val="bg1"/>
                </a:solidFill>
                <a:latin typeface="Arial" panose="020B0604020202020204" pitchFamily="34" charset="0"/>
              </a:rPr>
              <a:t>; </a:t>
            </a:r>
            <a:r>
              <a:rPr lang="es-PE" sz="1200" b="1" dirty="0">
                <a:solidFill>
                  <a:schemeClr val="bg1"/>
                </a:solidFill>
                <a:latin typeface="Arial" panose="020B0604020202020204" pitchFamily="34" charset="0"/>
              </a:rPr>
              <a:t>en tanto, que la autoridad a nivel regional son las Direcciones Regionales de Salud (DIRESA) o Gerencias Regionales de Salud (GRS) o la que haga sus veces en el ámbito regional, y las Direcciones de Salud (DISA) en el caso de Lima, </a:t>
            </a:r>
            <a:r>
              <a:rPr lang="es-PE" sz="1200" b="1" dirty="0" smtClean="0">
                <a:solidFill>
                  <a:schemeClr val="bg1"/>
                </a:solidFill>
                <a:latin typeface="Arial" panose="020B0604020202020204" pitchFamily="34" charset="0"/>
              </a:rPr>
              <a:t>las que ejecutan las </a:t>
            </a:r>
            <a:r>
              <a:rPr lang="es-PE" sz="1200" b="1" dirty="0">
                <a:ln>
                  <a:solidFill>
                    <a:schemeClr val="bg1"/>
                  </a:solidFill>
                </a:ln>
                <a:solidFill>
                  <a:srgbClr val="C00000"/>
                </a:solidFill>
                <a:latin typeface="Arial" panose="020B0604020202020204" pitchFamily="34" charset="0"/>
              </a:rPr>
              <a:t>acciones de vigilancia</a:t>
            </a:r>
            <a:r>
              <a:rPr lang="es-PE" sz="1200" b="1" dirty="0" smtClean="0">
                <a:solidFill>
                  <a:schemeClr val="bg1"/>
                </a:solidFill>
                <a:latin typeface="Arial" panose="020B0604020202020204" pitchFamily="34" charset="0"/>
              </a:rPr>
              <a:t>. </a:t>
            </a:r>
            <a:endParaRPr lang="es-PE" sz="1200" b="1" dirty="0">
              <a:solidFill>
                <a:schemeClr val="bg1"/>
              </a:solidFill>
              <a:latin typeface="Arial" panose="020B0604020202020204" pitchFamily="34" charset="0"/>
            </a:endParaRPr>
          </a:p>
        </p:txBody>
      </p:sp>
      <p:pic>
        <p:nvPicPr>
          <p:cNvPr id="16" name="Picture 2" descr="Feliz Navida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04" y="20638"/>
            <a:ext cx="9153603" cy="751150"/>
          </a:xfrm>
          <a:prstGeom prst="rect">
            <a:avLst/>
          </a:prstGeom>
          <a:noFill/>
          <a:extLst>
            <a:ext uri="{909E8E84-426E-40DD-AFC4-6F175D3DCCD1}">
              <a14:hiddenFill xmlns:a14="http://schemas.microsoft.com/office/drawing/2010/main">
                <a:solidFill>
                  <a:srgbClr val="FFFFFF"/>
                </a:solidFill>
              </a14:hiddenFill>
            </a:ext>
          </a:extLst>
        </p:spPr>
      </p:pic>
      <p:sp>
        <p:nvSpPr>
          <p:cNvPr id="17" name="16 Flecha a la derecha con bandas"/>
          <p:cNvSpPr/>
          <p:nvPr/>
        </p:nvSpPr>
        <p:spPr>
          <a:xfrm rot="5400000">
            <a:off x="5611895" y="3202476"/>
            <a:ext cx="365597" cy="1628190"/>
          </a:xfrm>
          <a:prstGeom prst="striped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4" name="3 Objeto"/>
          <p:cNvGraphicFramePr>
            <a:graphicFrameLocks noChangeAspect="1"/>
          </p:cNvGraphicFramePr>
          <p:nvPr>
            <p:extLst>
              <p:ext uri="{D42A27DB-BD31-4B8C-83A1-F6EECF244321}">
                <p14:modId xmlns:p14="http://schemas.microsoft.com/office/powerpoint/2010/main" val="1370981008"/>
              </p:ext>
            </p:extLst>
          </p:nvPr>
        </p:nvGraphicFramePr>
        <p:xfrm>
          <a:off x="33338" y="1374888"/>
          <a:ext cx="2491530" cy="3278329"/>
        </p:xfrm>
        <a:graphic>
          <a:graphicData uri="http://schemas.openxmlformats.org/presentationml/2006/ole">
            <mc:AlternateContent xmlns:mc="http://schemas.openxmlformats.org/markup-compatibility/2006">
              <mc:Choice xmlns:v="urn:schemas-microsoft-com:vml" Requires="v">
                <p:oleObj spid="_x0000_s2059" name="Acrobat Document" r:id="rId6" imgW="7776000" imgH="10060560" progId="AcroExch.Document.7">
                  <p:link updateAutomatic="1"/>
                </p:oleObj>
              </mc:Choice>
              <mc:Fallback>
                <p:oleObj name="Acrobat Document" r:id="rId6" imgW="7776000" imgH="10060560" progId="AcroExch.Document.7">
                  <p:link updateAutomatic="1"/>
                  <p:pic>
                    <p:nvPicPr>
                      <p:cNvPr id="0" name="2 Objet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338" y="1374888"/>
                        <a:ext cx="2491530" cy="3278329"/>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7196948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descr="de agua animado azul imagen"/>
          <p:cNvPicPr>
            <a:picLocks noChangeAspect="1" noChangeArrowheads="1" noCrop="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525" y="7380"/>
            <a:ext cx="9247654" cy="6850620"/>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ctrTitle"/>
          </p:nvPr>
        </p:nvSpPr>
        <p:spPr>
          <a:xfrm>
            <a:off x="857224" y="571480"/>
            <a:ext cx="7772400" cy="714380"/>
          </a:xfrm>
        </p:spPr>
        <p:txBody>
          <a:bodyPr>
            <a:normAutofit/>
          </a:bodyPr>
          <a:lstStyle/>
          <a:p>
            <a:r>
              <a:rPr lang="es-PE" b="1" dirty="0" smtClean="0">
                <a:solidFill>
                  <a:srgbClr val="C00000"/>
                </a:solidFill>
              </a:rPr>
              <a:t>Limites Máximos Permisibles (123)</a:t>
            </a:r>
            <a:endParaRPr lang="es-ES" b="1" dirty="0">
              <a:solidFill>
                <a:srgbClr val="C00000"/>
              </a:solidFill>
            </a:endParaRPr>
          </a:p>
        </p:txBody>
      </p:sp>
      <p:sp>
        <p:nvSpPr>
          <p:cNvPr id="5" name="4 Documento"/>
          <p:cNvSpPr/>
          <p:nvPr/>
        </p:nvSpPr>
        <p:spPr>
          <a:xfrm>
            <a:off x="1714480" y="2786058"/>
            <a:ext cx="1143008" cy="714380"/>
          </a:xfrm>
          <a:prstGeom prst="flowChartDocumen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b="1" dirty="0" smtClean="0"/>
              <a:t>Anexo II</a:t>
            </a:r>
            <a:endParaRPr lang="es-ES" b="1" dirty="0"/>
          </a:p>
        </p:txBody>
      </p:sp>
      <p:sp>
        <p:nvSpPr>
          <p:cNvPr id="6" name="5 Documento"/>
          <p:cNvSpPr/>
          <p:nvPr/>
        </p:nvSpPr>
        <p:spPr>
          <a:xfrm>
            <a:off x="1714480" y="3857628"/>
            <a:ext cx="1143008" cy="714380"/>
          </a:xfrm>
          <a:prstGeom prst="flowChartDocumen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b="1" dirty="0" smtClean="0"/>
              <a:t>Anexo III</a:t>
            </a:r>
            <a:endParaRPr lang="es-ES" b="1" dirty="0"/>
          </a:p>
        </p:txBody>
      </p:sp>
      <p:sp>
        <p:nvSpPr>
          <p:cNvPr id="7" name="6 Documento"/>
          <p:cNvSpPr/>
          <p:nvPr/>
        </p:nvSpPr>
        <p:spPr>
          <a:xfrm>
            <a:off x="1714480" y="5072074"/>
            <a:ext cx="1143008" cy="785818"/>
          </a:xfrm>
          <a:prstGeom prst="flowChartDocumen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b="1" dirty="0" smtClean="0"/>
              <a:t>Anexo IV</a:t>
            </a:r>
            <a:endParaRPr lang="es-ES" b="1" dirty="0"/>
          </a:p>
        </p:txBody>
      </p:sp>
      <p:sp>
        <p:nvSpPr>
          <p:cNvPr id="9" name="8 Documento"/>
          <p:cNvSpPr/>
          <p:nvPr/>
        </p:nvSpPr>
        <p:spPr>
          <a:xfrm>
            <a:off x="1714480" y="1714488"/>
            <a:ext cx="1143008" cy="714380"/>
          </a:xfrm>
          <a:prstGeom prst="flowChartDocumen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b="1" dirty="0" smtClean="0"/>
              <a:t>Anexo I</a:t>
            </a:r>
            <a:endParaRPr lang="es-ES" b="1" dirty="0"/>
          </a:p>
        </p:txBody>
      </p:sp>
      <p:sp>
        <p:nvSpPr>
          <p:cNvPr id="10" name="9 Flecha a la derecha con bandas"/>
          <p:cNvSpPr/>
          <p:nvPr/>
        </p:nvSpPr>
        <p:spPr>
          <a:xfrm>
            <a:off x="3286116" y="1643050"/>
            <a:ext cx="857256" cy="785818"/>
          </a:xfrm>
          <a:prstGeom prst="striped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10 Flecha a la derecha con bandas"/>
          <p:cNvSpPr/>
          <p:nvPr/>
        </p:nvSpPr>
        <p:spPr>
          <a:xfrm>
            <a:off x="3286116" y="2714620"/>
            <a:ext cx="857256" cy="785818"/>
          </a:xfrm>
          <a:prstGeom prst="striped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11 Flecha a la derecha con bandas"/>
          <p:cNvSpPr/>
          <p:nvPr/>
        </p:nvSpPr>
        <p:spPr>
          <a:xfrm>
            <a:off x="3286116" y="3857628"/>
            <a:ext cx="857256" cy="785818"/>
          </a:xfrm>
          <a:prstGeom prst="striped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12 Flecha a la derecha con bandas"/>
          <p:cNvSpPr/>
          <p:nvPr/>
        </p:nvSpPr>
        <p:spPr>
          <a:xfrm>
            <a:off x="3357554" y="5000636"/>
            <a:ext cx="857256" cy="785818"/>
          </a:xfrm>
          <a:prstGeom prst="striped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14 Rectángulo"/>
          <p:cNvSpPr/>
          <p:nvPr/>
        </p:nvSpPr>
        <p:spPr>
          <a:xfrm>
            <a:off x="4714876" y="1571612"/>
            <a:ext cx="3643338" cy="7858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600" dirty="0" smtClean="0"/>
              <a:t>Limites Máximos Permisibles de parámetros microbiológicos y parasitológicos  (07)</a:t>
            </a:r>
            <a:endParaRPr lang="es-ES" sz="1600" dirty="0"/>
          </a:p>
        </p:txBody>
      </p:sp>
      <p:sp>
        <p:nvSpPr>
          <p:cNvPr id="16" name="15 Rectángulo"/>
          <p:cNvSpPr/>
          <p:nvPr/>
        </p:nvSpPr>
        <p:spPr>
          <a:xfrm>
            <a:off x="4714876" y="2714620"/>
            <a:ext cx="3643338" cy="7858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600" dirty="0" smtClean="0"/>
              <a:t>Limites Máximos Permisibles de parámetros de calidad organoléptica (17)</a:t>
            </a:r>
            <a:endParaRPr lang="es-ES" sz="1600" dirty="0"/>
          </a:p>
        </p:txBody>
      </p:sp>
      <p:sp>
        <p:nvSpPr>
          <p:cNvPr id="17" name="16 Rectángulo"/>
          <p:cNvSpPr/>
          <p:nvPr/>
        </p:nvSpPr>
        <p:spPr>
          <a:xfrm>
            <a:off x="4714876" y="3857628"/>
            <a:ext cx="3643338" cy="7858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600" dirty="0" smtClean="0"/>
              <a:t>Limites Máximos Permisibles de parámetros químicos inorgánicos y orgánicos  (19  +  </a:t>
            </a:r>
            <a:r>
              <a:rPr lang="es-PE" sz="1600" dirty="0" smtClean="0">
                <a:solidFill>
                  <a:srgbClr val="FF0000"/>
                </a:solidFill>
              </a:rPr>
              <a:t>77</a:t>
            </a:r>
            <a:r>
              <a:rPr lang="es-PE" sz="1600" dirty="0" smtClean="0"/>
              <a:t>)</a:t>
            </a:r>
            <a:endParaRPr lang="es-ES" sz="1600" dirty="0"/>
          </a:p>
        </p:txBody>
      </p:sp>
      <p:sp>
        <p:nvSpPr>
          <p:cNvPr id="18" name="17 Rectángulo"/>
          <p:cNvSpPr/>
          <p:nvPr/>
        </p:nvSpPr>
        <p:spPr>
          <a:xfrm>
            <a:off x="4786314" y="5072074"/>
            <a:ext cx="3643338" cy="7858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600" dirty="0" smtClean="0"/>
              <a:t>Limites Máximos Permisibles de parámetros radioactivos (</a:t>
            </a:r>
            <a:r>
              <a:rPr lang="es-PE" sz="1600" dirty="0" smtClean="0">
                <a:solidFill>
                  <a:srgbClr val="FF0000"/>
                </a:solidFill>
              </a:rPr>
              <a:t>03</a:t>
            </a:r>
            <a:r>
              <a:rPr lang="es-PE" sz="1600" dirty="0" smtClean="0"/>
              <a:t>)</a:t>
            </a:r>
            <a:endParaRPr lang="es-ES" sz="1600" dirty="0"/>
          </a:p>
        </p:txBody>
      </p:sp>
      <p:pic>
        <p:nvPicPr>
          <p:cNvPr id="20" name="Picture 2" descr="Feliz Navida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04" y="20638"/>
            <a:ext cx="9153603" cy="751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17304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de agua animado azul imagen"/>
          <p:cNvPicPr>
            <a:picLocks noChangeAspect="1" noChangeArrowheads="1" noCrop="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525" y="7380"/>
            <a:ext cx="9247654" cy="6850620"/>
          </a:xfrm>
          <a:prstGeom prst="rect">
            <a:avLst/>
          </a:prstGeom>
          <a:noFill/>
          <a:extLst>
            <a:ext uri="{909E8E84-426E-40DD-AFC4-6F175D3DCCD1}">
              <a14:hiddenFill xmlns:a14="http://schemas.microsoft.com/office/drawing/2010/main">
                <a:solidFill>
                  <a:srgbClr val="FFFFFF"/>
                </a:solidFill>
              </a14:hiddenFill>
            </a:ext>
          </a:extLst>
        </p:spPr>
      </p:pic>
      <p:sp>
        <p:nvSpPr>
          <p:cNvPr id="7170" name="Rectangle 2"/>
          <p:cNvSpPr>
            <a:spLocks noChangeArrowheads="1"/>
          </p:cNvSpPr>
          <p:nvPr/>
        </p:nvSpPr>
        <p:spPr bwMode="auto">
          <a:xfrm>
            <a:off x="1125538" y="441325"/>
            <a:ext cx="7010400" cy="1243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r" eaLnBrk="1" hangingPunct="1"/>
            <a:endParaRPr lang="es-ES" altLang="es-PE" sz="2400" b="1">
              <a:solidFill>
                <a:srgbClr val="0033CC"/>
              </a:solidFill>
              <a:latin typeface="Arial" pitchFamily="34" charset="0"/>
            </a:endParaRPr>
          </a:p>
        </p:txBody>
      </p:sp>
      <p:sp>
        <p:nvSpPr>
          <p:cNvPr id="7171" name="Rectangle 3"/>
          <p:cNvSpPr>
            <a:spLocks noChangeArrowheads="1"/>
          </p:cNvSpPr>
          <p:nvPr/>
        </p:nvSpPr>
        <p:spPr bwMode="auto">
          <a:xfrm>
            <a:off x="541338" y="1003300"/>
            <a:ext cx="8332787" cy="79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eaLnBrk="1" hangingPunct="1">
              <a:defRPr/>
            </a:pPr>
            <a:r>
              <a:rPr lang="es-MX" altLang="es-PE" sz="1800" dirty="0">
                <a:solidFill>
                  <a:srgbClr val="FF3399"/>
                </a:solidFill>
                <a:effectLst>
                  <a:outerShdw blurRad="38100" dist="38100" dir="2700000" algn="tl">
                    <a:srgbClr val="000000"/>
                  </a:outerShdw>
                </a:effectLst>
                <a:latin typeface="Arial Black" pitchFamily="34" charset="0"/>
              </a:rPr>
              <a:t>Líneas de Acción de la Vigilancia de la Calidad del Agua para  Consumo Humano</a:t>
            </a:r>
            <a:endParaRPr lang="es-PE" altLang="es-PE" sz="1800" dirty="0">
              <a:solidFill>
                <a:srgbClr val="FF3399"/>
              </a:solidFill>
              <a:effectLst>
                <a:outerShdw blurRad="38100" dist="38100" dir="2700000" algn="tl">
                  <a:srgbClr val="000000"/>
                </a:outerShdw>
              </a:effectLst>
              <a:latin typeface="Arial Black" pitchFamily="34" charset="0"/>
            </a:endParaRPr>
          </a:p>
        </p:txBody>
      </p:sp>
      <p:sp>
        <p:nvSpPr>
          <p:cNvPr id="846857" name="Text Box 9"/>
          <p:cNvSpPr txBox="1">
            <a:spLocks noChangeArrowheads="1"/>
          </p:cNvSpPr>
          <p:nvPr/>
        </p:nvSpPr>
        <p:spPr bwMode="auto">
          <a:xfrm>
            <a:off x="2489578" y="5157192"/>
            <a:ext cx="2124684" cy="830997"/>
          </a:xfrm>
          <a:prstGeom prst="rect">
            <a:avLst/>
          </a:prstGeom>
          <a:gradFill rotWithShape="1">
            <a:gsLst>
              <a:gs pos="0">
                <a:srgbClr val="00CCFF"/>
              </a:gs>
              <a:gs pos="100000">
                <a:srgbClr val="00CCFF">
                  <a:gamma/>
                  <a:shade val="36471"/>
                  <a:invGamma/>
                </a:srgbClr>
              </a:gs>
            </a:gsLst>
            <a:path path="shape">
              <a:fillToRect l="50000" t="50000" r="50000" b="50000"/>
            </a:path>
          </a:gra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defRPr/>
            </a:pPr>
            <a:r>
              <a:rPr lang="es-ES" dirty="0" smtClean="0">
                <a:solidFill>
                  <a:srgbClr val="FF3399"/>
                </a:solidFill>
                <a:effectLst>
                  <a:outerShdw blurRad="38100" dist="38100" dir="2700000" algn="tl">
                    <a:srgbClr val="000000"/>
                  </a:outerShdw>
                </a:effectLst>
                <a:latin typeface="Arial Black" pitchFamily="34" charset="0"/>
              </a:rPr>
              <a:t>Toma de muestras</a:t>
            </a:r>
            <a:endParaRPr lang="es-ES" dirty="0">
              <a:solidFill>
                <a:srgbClr val="FF3399"/>
              </a:solidFill>
              <a:effectLst>
                <a:outerShdw blurRad="38100" dist="38100" dir="2700000" algn="tl">
                  <a:srgbClr val="000000"/>
                </a:outerShdw>
              </a:effectLst>
              <a:latin typeface="Arial Black" pitchFamily="34" charset="0"/>
            </a:endParaRPr>
          </a:p>
        </p:txBody>
      </p:sp>
      <p:sp>
        <p:nvSpPr>
          <p:cNvPr id="846862" name="Text Box 14"/>
          <p:cNvSpPr txBox="1">
            <a:spLocks noChangeArrowheads="1"/>
          </p:cNvSpPr>
          <p:nvPr/>
        </p:nvSpPr>
        <p:spPr bwMode="auto">
          <a:xfrm>
            <a:off x="6228183" y="3850700"/>
            <a:ext cx="1765300" cy="338138"/>
          </a:xfrm>
          <a:prstGeom prst="rect">
            <a:avLst/>
          </a:prstGeom>
          <a:gradFill rotWithShape="1">
            <a:gsLst>
              <a:gs pos="0">
                <a:srgbClr val="00CCFF"/>
              </a:gs>
              <a:gs pos="100000">
                <a:srgbClr val="00CCFF">
                  <a:gamma/>
                  <a:shade val="46275"/>
                  <a:invGamma/>
                </a:srgbClr>
              </a:gs>
            </a:gsLst>
            <a:path path="shape">
              <a:fillToRect l="50000" t="50000" r="50000" b="50000"/>
            </a:path>
          </a:gra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defRPr/>
            </a:pPr>
            <a:r>
              <a:rPr lang="es-ES" sz="1600" dirty="0" err="1" smtClean="0">
                <a:solidFill>
                  <a:srgbClr val="FF3399"/>
                </a:solidFill>
                <a:effectLst>
                  <a:outerShdw blurRad="38100" dist="38100" dir="2700000" algn="tl">
                    <a:srgbClr val="000000"/>
                  </a:outerShdw>
                </a:effectLst>
                <a:latin typeface="Arial Black" pitchFamily="34" charset="0"/>
              </a:rPr>
              <a:t>Analisis</a:t>
            </a:r>
            <a:endParaRPr lang="es-ES" sz="1600" dirty="0">
              <a:solidFill>
                <a:schemeClr val="bg1"/>
              </a:solidFill>
              <a:effectLst>
                <a:outerShdw blurRad="38100" dist="38100" dir="2700000" algn="tl">
                  <a:srgbClr val="000000"/>
                </a:outerShdw>
              </a:effectLst>
              <a:latin typeface="Arial Black" pitchFamily="34" charset="0"/>
            </a:endParaRPr>
          </a:p>
        </p:txBody>
      </p:sp>
      <p:sp>
        <p:nvSpPr>
          <p:cNvPr id="7177" name="AutoShape 28" descr="data:image/jpeg;base64,/9j/4AAQSkZJRgABAQAAAQABAAD/2wCEAAkGBhQSERUUExQUFRQVFhoYGBgXFRgXHBgYFxcWFxcXGBgXHCYfFxojHRUXHy8gIycpLCwsFx4xNTAqNSYrLCkBCQoKDgwOGg8PGiwkHyQsKSwsLCksLCwsLCwsLCwsKTQsLCwsLCwsLCksLCkpLCwsLCwsLCwpLCwsLCwsLCwsLP/AABEIAMIBBAMBIgACEQEDEQH/xAAcAAABBQEBAQAAAAAAAAAAAAAGAAIDBAUHAQj/xABDEAABAgQEAwUFBgQFAgcAAAABAhEAAwQhBRIxQQZRYRMicYGRMqGxwfAHQlJi0eEUI3LxFTNDgrJjkhYXU1RzdKL/xAAaAQACAwEBAAAAAAAAAAAAAAACAwABBAYF/8QAMhEAAgIBAwIDBgYBBQAAAAAAAAECEQMSITEEQQUTUSIyYXGx0RQzgZHB8KEGJEJigv/aAAwDAQACEQMRAD8A7hCjG4Xxz+JlKJbOhakKbdjY+Y+BjZiEFCePFrADmwEck43+05SyqVTKKJYsZgLKXzy/hT7z0iFNnQ8Y4vpaZxNmpzD7ie8r/tTp5tGGn7V6Uv3J2UfeKUgemZ44eqvc899fp4U+uGUA6fGCoqz6PwfieRUpBlruQ+VQyqZ2djs9o1nj5ow7iEy1AkqIDEKcnIyrLUku41CBqNWN3LqL7YqhAAKJakjQTCorYDVSwbk6m0VRdnaYUDfCHHEmvQcncmp9qWSCQPxJP3k9fWCSKLFChQohBQoUKIQUKFCiEFEVWe4v+k6+BiWM3iSYU0lQRqJMxvHIWiEIuF8PEqnlgKUoGWg94v8Addh0u3gBGrMmhIckAczEchIRLSLAJSByYAftHMOO+P0Tv5Mg9wG69MxH4dwOu8Qh1BFSk6OfI/pEsfN5x9SFOFrB1cLUPgYL+FPtVXLmCXUkrlKZlm6kdeo6G/LlEIdhhQyTOC0hSSClQcEXBB0Ih8QgoUKFEIKFChRCChQoUQh4Y+fftHnzV1qysi6gEgTAcqR3QGSTlJA9l7PtpH0EY4hxzISKqZLQlCQFMMguhspJKdSSXLtuYGTosGZS0yw0wLCuQUwHTSFFuXRpL9oXLnQPbrfWFFUCdU+zGlKUVKswL1Cg3LKSXPjmEamPYuuTWUiQ+SbmQodSUAHxDiB77O8WRKVVS5q0yz2xUM5CXOZSSLt+EQRcRYnKVJC0LSoy5kuYMpB9laczN+Uqg0mim0D32s8TdnKFMgsqYMy2OiHsP9xHoI4lVTHjc4+4g/iK6esF0Zsqf6UDKPg/nAp/EvBFEme8RTqhx74bMmRWWvTzirCSLkio6nmPHnCK1G8URNaNLD05i0VZaRq8I43MpauTNS9lgEc0qICk9XBMfT/8WnKlRsFNr10f4R8/YNSS0JUVAZ0gqSW0KQ4PujNreJ5qluZsw2t3jp6wKmpBSi48n0yFPHpjg/C/2kzpChmVnRYFKzqOh2PKOy4Jjsqsk9rKU6S4OxSdwesECXqWqTMSFoIUkuxHQkH3gw9awkEkgAXJOgA3MDnDlQZEumpjmKly1TASALPmI8RnA6xLxXi6U0lQE3UEKQQCAQVI+LF2iECAGFGHw5jqJyRLTmeUlKVHZwANet25sYm4ixwUqZSj7K5qUKN7AhRe2/dA84hDQRWIKygKGdIcpe4Ba7crj1ijxNNy0k8/9NXvDfOOVo4iqZtYufLUmUuYky9HYDRISxOZkC7HeMyr4gqVyVJ7eYpJBCkkk+0oWJOt0vFWU2dB+1jiFVPTJloLGeopJ3yJAzDzcD+8cLqa5ybwUcSVq50mXIutUmaopVckiYEujyIeAmdSLzM2/MRZa3JTOzB30hSaxyOkPp0JSGLk7toItYdh4KgohgS14HUg9DO9fZZihnUCQpQKpailhqlOqQfIwYRzj7H5XZoqEk3zpP8AzGu9o6BU1qJYda0oHNSgPjFp2gZKnRPCirIxSSssibLUeQWkn0BeLKlNFlHsKFCiEFChQohDH4qxAyKZawVJIGqUZ2s9xokfmNhHAcarVS0CWFAqmHMpQzXRqlnv3vaPkI7l9oAUaKYlKSoEd45kpCQCCCrMDmDtZIfqI4TX0C1rUVAZiApQBJB+6MreG8BIhsYDQIXKdWUF9FJnuAwb/LlqHW5e/hCgx4K4YTNpEKCZZuQTMRUAkhnLiYEqHVIbbYwoL+/3YW0DFZhKTOWkKN1qO2oUf1PpCmYLLQHMxWYB9Az8osVlQe0VZmUpm/qMUMUxQJlEFnO8Z9cm6sPSgCrz3ldT+8Z6VxZr5z3HOM9So0ljlzrx4qZaIN4tSZbpvFN0WlZZw6h7QttBJR0yJPUxQwVgOUbk2kROGV8q9iOcZck7ddjZjx1G+4yvx+WmWsBKkqKCA4t3rWPO5MD+F4fMnkMCEDVWw/WNXH8LeShSVBQQSlWg1DjpsfdGlg9K1OlB82trrpF6tMdgXByluT0mDSAwOUkfmcv1gq+zzFpdLVVUpSgmWtCVpL2BIPzeA+iwJzMCVpUsggH2QmxbzixQ4GQrulGYpAUXyhgxDP53ioyad2TJDbig2xD7TpcqXLRKQsrRK7PMoAJdpdxdz7B2ECtbxWqeZgKWTOmJmFlaLCSga6pvcejRInDFE3WgXe5diQx21a0NXhpDN2ZIL2Sm/JiR4w3zfgIeP4kdHUzUoJBUAodqSFX7jpSo72KtjB3hXEfbyyZ+XMJyCd0t2a2BTq6d7coEZNCv8cu4uMyQbO3vvDKbD5yD3FJL6NMSWJa5BP1eJ5hPKfNkqK9UpU1ecCYUKQlTP3sxBU4DpLOxHOM6ShCkEoDlI7xJYgqVbL+Ie1ax06vamyJiiQGzJ19m/gdDe8MmU0zkgZixKQnQnMpRCTc2DefWL1divLfJVFGqonk08pZdQKUi7F3L/lHPr0itjfB8yQtImo7NamLOGU/5g+m582jsPCmHiTTJUkZVTbuwfL90NzIvy9ICPtErE1ahLkrSsycwIFymY+l7l8rOLQ1Y3JbEtQlTAGZSJSvvtrZrvv5RpSpASgKU3QF+W8Z9LS5CZk1kkbKDEE80q87RHNq86iVqJ6afCFKHqMnk2pGsMbU7IDHnpEWJ1lRMU615mFnVyjIVVhOnOK03EFFg8MQgIafHVy2OdXg+nutBhh/Gip82nMyZlRKWkqBvmCS+c/maOXpnK5j9YlRUlJDkjwOkWQ71XYqubKrQhaQCEJkKzW76UhRtcXXBRSzkhITnCilIBvqwZ/dHAeH+JFoPZ5nlqKVDxBB06t1gvl8XLfvFXmNb825QLklyUdBwFGRM3MsKz1E1QvoM5AGuzQ+bipFSmWMvZ9kpSlP97MlKB/yjnUni1QDAABydL95RVr5xKnic5yopJcAC92BUbnm5HpE1IgS8d44n+GKEFytQB2sHVYnd0geccpTN7wIBIbS3eJcDO1mudNzG3jmLdslIykMp2B5gMx8Q7QNr1HdFyA5cFkl7jd7sWgGyzs+C1qpVPKlsDlQA7EXZzbYQoGU8ToYe0A35fDcwovUDuCVdPAXM19tf/IwD45iRUSBYQZ48sITNVYMpbeOYxz2YdzEglyEUVqZh0MQqTEk5Bd+cQgs4hhdNHgS8atCgFDHUEN1Bd/eB6xnJI+ucW6Fd2gJ8B4/eN6nlhrRpUDu7swPwtGTTrIEaEiXmB0LAkAmxI0EY97PS4Rk4riy+/IUU5Q121ysQP3i1hGPd3s1HSwMDlVTlKi4ZzvtDqdLmxD8o0yxrTRihNue4WTKgIuooypBuWLk7Agv7tom4Wx5SllJJU7kFtGDtfS3wgOqZaipKetrNeCvhBBp5w7VAKl2D3YH2lHnbQRUcfsh5E3PT6BgskDf65R5LSo6JPnpEip9yNW5PfcEeURTKkpBVkZtbkn4MB57QqjMTnMnUpfw9bCHyJwOqdwfw6fGMk16V3JA8Qf2+hDaqvT+IHpp7/wBoJIu2bC6hBU+RJY2YGwblFWa6piJSO72hDkWUEktozDe5I84dTYfOVK7RJSEC5LuQOZY/TRjycZWJ6VyVGXkJVmLBRYFLkHbKbDkeZg1tuw8cZZJqEeW6OncU8R08ijSApSJav5XdcLyoQSUA/dzZUpzD8RLiOOVmHLnjt+yypJJSlJZg72Bu23lBDXY+qunozhATTvZIYKWpnWUbbaRcxrFkokKCblUtSjpYXCQ/kT5iD8xt1ELLh8r2Z8q+PU55iVQDMypHdT79Aeu0Qpnu/MxXQMxLRCSxhhmLi5pHgeX7RWd+sJCn3izLkZgSlKlEXJAJ9WES6IRoI59GL/pD0ubbfWsVxOG1lA/XhD1VAdxbWIQu0dQZZDcxr4/Xuj6NlYVIXJTMVTSf8sL7qW+7ms0fM9ECuYBq52Fr/KPpXBcQSqhRKzlcxMtKFEgh2DG+hLctWimk+SEqeGKUpGanAsNFK/WIE8NUXe/lKSAWspX3QBzjTn8VUiNZyL8i59BFOl4hlGnVMJBy51lIIKj3lKZiWcjYxVRIc14z7JE8y5IUAAASo3t3iQdSDa21+cYeDrVNmSwQT2ikgqSLllMNbCxPS0UsRxcTFrJMwlSisulIcq63YMwb9In4brlS58lQIUkTEgh7pc5SG6v6iArctnV0cEU//uFX6JhRn8U8QzKSf2SadcwZQcwLgu9gw2beFFeyg1jk9zm3GtQCoy0nVaiX/rLD3GMPDcGM03cgHRO/UnQCNivo89RNUo9wTVJB0dlEk/KDSgwxCZICgE2d+T6XfvbdIp3pqHJp6dQx5Iy6iL0sB18NElJKQwOj7eUVcT4LJ7yGB3D/AKwcVMtSCxSS4cNYEc3OgjJrOIJUospWdX4JQzkeJNhGJZJp7cnXZOn6OWLVOtL7/ZnP5+BTJZZSDFSUcqmIaOgf4ypWlLMI6qS/o0VqmlpqjuzEqlq2cZVPtlJ7qvCHxzye0kc/k6TpXb6fLbXZ/wAFHh+lTMftGAHsgK9vqLabc40aiiSAcuh669Iq4Zha6ZTg9rLL+tvun2F7+UaFaPvJdPPVweRG8OUoqWmisWKeTC8npygaxCgC3IPeAu+rdRzGkZ0/DlII6h7NG7WSS6VqKbnK4s76OOdosSpQUkDYfCHmR402YstYWpCiGWgM7llsGBI2U2+8G60oVKQs2LJbxZm8YxRh4BeJKqa8vL+AhTbd0/s8QYtjcwqnmTJKVoUGSli4UWY29kHX5RDUzlAnOFqA3ysOT3uP3jS4eqhSTVoBzIyoIO4BQVa82JjUn1FLMJJSXUQ93N93LtvGbItMjFPm/Ux5mPU5Rl7FDpcAqRcg6uUrAHi0RUGIo7RKhTJWEKBAJWB02cjppBFQigQsAyQRzUVE6cvH4iGYlikoH+VLQkdBfo5Pp74pyXICKOMYgqcZiv8ALBAJCQsFKQbAKSBmDuWLl36QB1tMUL3IJ9ou6uTgsQYMBPmTFJSlg9idgBc2BuWb3xm8TYUqXKLzFKa7HKw5sBpvDVTjQzBLRlUvRmTJppsvO3ZglSiTldR7xa8U6mpmBLKYhsoIO1/XWN2zHwHPxfxijVSQUpt9eUGklwLnOU22wdw8N3SkvqS3PT5+sQ1qO8QzfWsacyQxcbNEU7LMAzsFaBrPrpz0MK1+0bc3RyxwUnw+5lyZZzWJ67QQ4bKWEjKtSUguQN3Ov1yipKwnKxSddfONmiACGN/nFZJ2thWKDT3KOKYWJo7TRWhLa7Oedxr1jGTg0zME6uWt1gurJgyJSkXJD+VgB57QScPYIJIzrbtWfUEIFwybs9rl73Ta5N4tT2JnUVv3IeEOBBKGecO9+HkxbvH4jZwe9cQbVGJy6dOZZAA0FncbBPPw0Y6BhGXhwqKotTJCUaGcp8ttpY1UwADs+o0gpwTgSTJUJkwmfNH35lwP6U6DzeHce7+4PlRjvmf/AJXP69l9fgDv/gybUyjOSlElSyVCXlCSUm7k2yqN7H3QLY1hU6mlqzoWg5WuDfz0Mdw0hs1CVAhQBB1BAI8wYX5aE5MinJtJL4I+VFle4e7t779YJuEsFFRVBllKJaQpSwPZbqfvEn3Ex1bHPsspZwJljsVF/ZHdJ8NvKALirD5mG0CpbpC5q2VlOqe8wB3DJ/8A0YDK5JJLl7FVsOxWtw8LZFQo27xTNVdQJBNgz2EKOVCpUdfjCivwv/Z/4+xamzoa6EFagbhKleaitRJ98aCMUTJlkzS0tA9L2HUHlEFUvIqYrUla2HXMYEqnPVz+yBOSWe/yUt7nwGg8IyQk9TdnZ9d5PT9Go5VeyS+aLtTilRiCylDy5D35qHMn5Ru4Vw9LkiyXO53i7h9AmWkJSGtFtSYqU7OD6jqp5nu9lwuy+Q6WlI2EKoopc1JStIIPQH46xE8OQuFUZlYM4rhEymIUl1JAs5Jt+E/l5HUWdxFqnKZyApNjyPPcEcvgwgiKAtJSbg7G4/bxEBcyWqkqzKJZKhmRd7F2vvoR5CDTvc63wbxFzl+Hzb3w/wCGVsSIQFNLBUxcObbaHfwihS4i7dQ0EuIUhKe0QA75b3Y25dNP2gMq6ZcpSmBUH9prObs/OPSxZNcbZfXYPIyVHj+/Q3JteEpubxQmYmFII3Nv+6zfOMj+GVMDrUyXvuwiZUjs15TowUnyUPfr6Q086U2GNZWlE4JSDdMkFXTskAsPB4uZ256+jWsW6vFHEUgVKCB7UuXqfyt3R4Ae+LS1pYXNhoOfMWG/XaEZ+RL3ihyp52N+Wv0wENmTFDXU3dnPo3WKUwlJDA7/AD+ceonukEjvFnZ/QWZrm/jCKF0atDWy5ac6lAquB4d0qAG72vraKWLV/bBI0QCrN4X/AGiObhgVclSbE2bW2+4Y3iXEeGpkmWRNVLliYLGYu5dIa3T9PCCUbY+M0o0ZdDVgpJHQaagWHuiaoUGT0jLkSTK7rjmCC4I2II1EWFTvr6+UbDIeTKcnTmOkVaqTlKkKBJBKSRdmJcA6Kv8ANotKmPvsOmkVFIdyT4ud4w3TZ2ccKy4IRe60okpKlKQEkm2hV8Dyi9ODJKn6xlGSOcFPBWEpmlSl94SikpS+qrlz0DA+Yg4+1KjzOq6WOHG5p8Grw5gZCROmgheqE/hBJ7x6tbkH1BaCDCcEVVzMpzdkFAzA571rIHQ2d7sAHIIi1S4aufMyItdypgydO96AAc2AdgIPMLwxEiWmWgWGpOpJ1UepjdSiqOfU5OWofSUYlpCQAAAwAsAOQG0TnwhEwwq5GBKEqa2oMMVMGxjyZMUNgYweJ+IxTSwyHWp8oPsgjUk+ekTZK2FjxyyzUIK2yzjGPiQAgH+Yv2Br5/pzgJ42wU1VAsO86U8xJf7xBKpXipKVHxCeZiFEwqaZmE2pmjM50lJ0c+jekbmEK7dQLvKSSVFwc69x10J6QWzVoGScJOMuUfOMrTWFFzF8O7Conyv/AE5q0eSVED3NHsUWGPEtTkVNN2TnZuZUQPiIj4KpAiWl9VOs+4D5xX4ndRqORUv3Kf5RJQ1GWUhQ/AUnzYx5K9093/UUpPy12oMZS3D849UuKNLVAoHgPcAPi8eKqIWclRYUYYJkVjPjzt4gRoS50Vsfw1M5CZuV1yDmYH2pf+okdWuOo6xHLnxdpKljEW24zFOWOanHlHlZVoly1IZITNSMiQXDMMi0jYXKsx1LQFLnMVImd5AcZSO6A4Zm008yYZiE1UiomSrqQFWH5CykseYBHpG3R08meMsxS0LIOSYghwW1yq7p1voRzjSslSt8HaKCn0uvFu+X61VfQH62hSqWcpyuLhirL4jX9I9/whYllUwJWwZJQfMONiflG9M4DqEv2Skzki1jlVcOpwss9tATqIy6elqqZau2lrQNu6Wbnm0a43jXHJCXDPBWSE90yalq1TzKOVXdSEb5XST3jlv5RPNpFOpySVO7HVjZ2Bv9aRHKnTFLC8iuzXYzAbOLMf1iQ1Cx3Ccu+xfUkAi19LmKyA5KSSRq4XQBsyy+W7HU66sWSzGPK+SlRdFgGs3TZzu516Q2mw9/aJuSbXdxZyddfhGXOmrTMItkCjfa3PW55Rnu9hJYkuDe97C1tHAextf00ipitJVV1WFoBWjKJb5wyANUm7guDYO/WIzUEkjfY787gW8/CB2qRNkquVoKu8btbbTnDIcjYpODZu8T06KcypIXmUhPfI2UbtY69Noyf4nqYze0Pj4w9New9mNFmejVkz3HuhpWzsHf3RDQVWYKsxf4xMJY3OsY5qpM7HopOXTw+R6mWoFy3kGgu4GwtRmmcZqZMhPdWuYbKdjkQD7SrA29mxgRTOLs7A/RMdEwTAVKlozjKEhkhQuNyACxDlyWJJJJMMxRbdmbxHqIY8enmzqOA11MpOWnWhQ1YHvHmSDcxq5xzEcpqcFyEFJKV6hSXe24a69rWNxyJjWwfjhctkVQzp2mC5Y6FXMdfjGl2uTn1ihk/Ke/o+f0fD+Wz9LOgGYOYiGZVJ5iIJUtE1IUhQKSLEXBhxw5MEqMrtbGbi+PJky1KFlaJdyCrYMLwHVFeufOEuYM0qcWSQkpCVoSClYO2YA5g5AzNqDBbj+CJnS8gLKBBSRdiOm4IcEbvAjiFKumnyUS1dqtTqSE2BFgorS7Sw5Lm/leEZnJVStWa+litSlF777fR2VaSTMnTVSAnImwWWYpCSQoP1uGgopJaUJEtACEIFujXcnyN4ZLWcrkJE3ulRR95QAB/qG3VhAlx3xGEn+HlWUpIM0jZ/8ATHz8oan5cbbDlH8ZnSxxr178csoYqaKfOmTVZQZiiboKiW7oJYWcJdusKBRWMBPdSl2sSebXbpCjyJLJJ3bM+SozaXFnmMOmomHUGYu23tGK1FU5U9mdNj728RGliSgqbM/+Rf8AyMY8+U3hBp9jrOs6WPV4VT+K+FmzhOI5e4r/AGn1OX3xoqnPAZ2ixoS3kfjeNTDMXJ7szXTNo468j1i2lyctm8MzY05VfyNszYQmRCstEZmQB5mkvS5/IxekT1c/VKf0jHlzIuSFRKI0UOLQ0xEzTMliSALp8LGx1jJlz0lnNhfUjQNrtrBXjWBrqacBKXWhWZI0cMQoB/I8rQH4ZU5JiVC2UFX16QUEmdR4fn19K8d8Jr7BHRcQqCQElcwtZgpXR7C5PPrBJhGKVJIUpKgCHAUQlhozEu/NxvygLmcak2CpiugDemkXsORVz1oSKeclKyO+tKsoT+IkhmbreNLw41yeBoUnYX0S5NQmYtElSEpVlUtKgAFNd0kserQP1GEiXOyKSoqYKExu6RmD5MvtFwQR/ULawWVOEyZVIumSyUzArOealC6iBptYaAMIrYVKypTKOXskOUDOpZOzkm6Wf3tC1zsehKNxPaeiWiWlgDZyFA2voL2OjgD5QKV8jMtYChr3kg2S4e4Bto72g5BSTcqyhIYJUBe7g5knpeMTG+GhMQqbJEtNQoh3KlJUkOMpP3XcbWbra9G/tWZdVFKhwRPZglYGdBKQAbpTckkuWYaFt+kc7xaozzCdf0GkFaeKZnZzZC+5NScmVkDKoFlMoWcMTd3MYlVgLh0qct7/AC+bbXh8cekFysp4VwzPqLy0dx7rUQlI/wBytfJ43P8Ay9SElUyqlpy+2ySQnzJHIw2iqEIp+wmLWkZjlWhs6TYspLMxJ0BPjB19nXDCOymqnHte1SEKCrgD2im++hPK0S5N1wP0xUNXIJ0nBEpAc1KVILF0oHuOYxYOFUYse1meKsvuSI3+KOF5kkjICqUfZIBOVg+VTaNz3EA/+OSgWJVy9kwmUJNm/H1GmCipUjYGH0yAky5ZBExFyoksVgb2Oog/oVMkkvoCobOADyY7XI89YC+GJaKqXPKSe4EMWIvnCnvq2QesF9SrLLsA6jbTYOW01ZrHfeNOGLjHcw9Xk1yW5Sk1wGZSvYPtANzJ20OujNmDQ+fSBYUfuahwA7i5bUONfAsxBiBKedz139WOw0J9qJZEwZWc921i5Z7WLeIOrttDzEVMA4jVRTik5jIPtB/ZfQjw9412joq8QBQFpU6SHBGhB0Mc4NEFTFW7pAHS+z8uW5cc4fgVesImUxU/Zq7v9Cr+73EmBVRZrlLzoan7y7+q+6+gUKxNa1sgw7EpoSAkNnUO8pr5Rch9WhuHSRLRmOpgP4x4u7BWVABmkb3CAdLc926QyTSVsRjxyyS0xNDiDigUqQ15qvZTyf7yuTct45rMnlUzMouS5JO5JLn1itVVapisyiSolyTvHue58PlHnZZ6zp+k6ddNBvv3ZRmK7x9rXYQo1MLoRkN3cnboIUMUdjmHK3ZaxdLLWbe2seWdQvy0MZy5lnEb1bSBU2YFEXUXCXLssm1nFnH1erieFZAe66R5H1jLOLuzqvDOphPGsUpVJcX3MZwdiI8UABEjMDaK/wDAlVyYBHqzUktkX8OxTN3Va7Hn0PWNCXLf97RgTqcJSeZixhmJ9o0uYe993r49fjBab3RyXiXQ+W9ce/KN0TZCfamKfkkPHqK4KIElBH5lnMfJIsPN4p9iBsB8YtJm9no3aK0/KOZgaPCpG5R1WQ5ASo27RRLudkD5xryZyCO8lBcMrui7foYDaWrygFNy7I/Ms6q8ucTS8TYFiSLb63N/O5gXEGnewayVSk3ShAKQwISNPwm0PqMZSkOmwOo28ehgLTjPWKdfjwFn8niLG2w1Bss49xErtClJLD+8bPD1DNuubnS7Mg2PMKI1boYbh+EIlkqXLSqZqTMyuCNkhyBcajaNGoxdzfKMrWCG3vu58zGmNI9Fzlpovy0AneKmIhSlAJUUJBuU+1o7a3Z+unrnf4hmv3ixLCyemoJDee8eAKV3rJ6Wt4fXKClJsUomHVUclcqoGUrWmbOKV6KBDAud9Ha+p3ivgmPS5aUJEpKiwzrVckm/Ngm7MBtEsmpCZFX/APYmA+ZRygN/iMigQf7QxJuw4tJnQ6nCu1UFyjLWNUoLJKSC417iiPEPyO/SuF6ZSadGYJExQzzANlquR5WHlHGMNxMTEFPMN/eLeEca1VGphMKpf4JneHkdR6weOSe0uSZIPmPB3iWtoHOJeD6WqczpQzH/AFZbIX/uIsr/AHAxj4F9rNNPYTXkr63QT0UNPOCsVqVB0qBDPYg28oc0JTAajw5VEZyUKKkZUy0ZgHUWScxA0bM1mdzyi9PKmDu+UFt3IBu3XLqPONCantVkkOzAPsL+HXnyu8ZdfP1YAm5bk/Rre0OXs84iioqkHlzSzS1S9Ev2VESUlvHYeTaW/Abp5xFInjOz2ZwPBmuHYsQARzPKKa8SKjcEa9bXZnc2vuPZEVptUM6T1+Nje7XJ32ixVBVLUlrEWvy1e/IJsbjZtCIE5GKIlYhMzqCUdkM5NtCCLcyze/eL1TiSZMtS5iwEi536WG58LsBrHNMVxgVEwzEApBYB9WTvbxgZukaekhrnp9UzoONfaYC6ZAL/AIiNPAQAVFSZi1KUXJLk8zziFRyjqY8SWEZJ5HLk6PB0sMCqK37khU5aNfh2kE6oCSCQxJbw/VoxZfOCXgk5ZqlM/cO/UQoLqJNYpP4EspCUOlOgUWfk8KGzU3MKNqOTLU1LLUW/1V8/xn9PfFipxkGzNzcW9dIrrX/Mmpch5itP67n0HxinUJcEfe0HI+MYnlcJHv8AhfQR6vHPVapqmvX+0Tz6CWoWBHh+hjNm4SpJtfw1/eHoXMl6F+h+W4iZOKg6pLjkdPWCvHJehseLxDpnt7cfjz9/8swsSlkM5EZ0ilUpXdBIH1rBPU1UtZvlf8yb/CKkyuQlrksGsPLdoKMEu5kz9VlyPbE187JKWpUAy2CtM3PxOxhZxuWG53PSMavxYmwDD1MUUVagbE/GKcE+DyZdJKTbdJ+gST6s5XFlKGWWPwp3V46xVNcB3U8wPcweMWbMUvc+J/SNTA5I7WWPzp67xWlIPH0DpuT4RDimIqQSgM4JBLvpyiDAaczamWFOXWCT0F4ZxAv+es2JKlHTmYucGz2qUjKFFQI1bK+pFr2HxjZpUVsYUdGXUKe5+vD61hqZQ3821PjDREmZvp4xpDj0yw2jAREohIUbkAE+0QbAlhyh6lcohqC0tQuSUqA8w3zi0VYL4s0qlKRqtaSvqrs5a1H1VAotbwRY8M8vO9nlkA63kpf4JgYWtrRpigWWaCvMpYVqNx0gzXlXZQZTAseof5wFYXS9pNQn8SgPLf3QfcQTAmnUogOAAm2hJYXgMkbYzHPSqfBkT8EBum0Ff2b0U0TlglXZpluBdsxIAIBs7ZvGA3DMZze1Yx0jgWoSSsA3ZJ8gS9/MfQiscpKWlhZFFwckFNYAiWeai3lv4/o2sC9dN/X9rgsGJ2Ggjexuo72XYC+2tz7i7e60C2JTSQXcb768tuvrGoypFJSu913016WHTzaKVdN08fpocmZ9eUU66YAQo6DU9PGBC5M/jOtOQJf2y3lqr5CB+lkMHO2kaFdUGdMzkWAZL8ufnFScp7RmyTvZHQ9F0nlR8yXJ4+YvCJcx6oMGGseS0wo9AnQiCPhRnXoSwHqXt6QNlWw8z8oJ+Fu6gqO5PUnKl2EVFbmbrZV08v2Iq2ayyOUKMnEKo9oqxHjCjbRy5vIUO1m7nPMvy/mEN0tHk2nKg4/fy5xXzntJp/6ihYuzLXb0b1h0vE8mot9XHLwjy8l2dv4NHT0l+rf2KypxH19NEM5Q3cdRGbilaULSQ7qDlz0ieTVBSXuH5iCcGkmacXWRyyljezX67dh8yaGuxH1tFPqD1FhFqZUJa4S/mPlFVbbRIg5ql8StNpQVEjfn748MgCJibab/AF8IiKvCG22YVhhBUkNAi7hknNNQB+Ie65+EV5VOTF6imiWsHkC/R7W9Yli8kZaHS7GNi15h8yfM/wBovcHJJqByCVE+Q/UiM3E198gX5mNjgpDzlFnZHo6hG6fDOSj8Q8CrR4FmGoRErRloYzxIPL68ISkdGhq57aB+ceKqW1i+CADi9aATKQxy91ztlATYeWvSMNQaNTEwkLUzC5Yje55xnyZBWsJTdRLQ9bAsIeDKN1qmn7oZPidfd8Ys8Z1/dRLB1OY+Vh739I0cNpexlpQGO5PMnU39IFMXm9pPmK2BbyTaFr2pWXwimhZBgv4HxcyJyZqj/LQoJXyyrOU+nteUBapp2tBJKpMtKE/jLnzBb4CCk63GYoPJJQXc6niNUFupJfMSbHMGvuNtRtA7WL1cixOxv1jn0ipmSg6FrSFG4BIAO9osTK+YsXWo+Ji3lRqh4fklwwhqcVly3JIfobwPTcQVPVyQNBz6n9IrmQTqbcolByiFTy2qRv6ToNEteTsezpjCIBYOY91LnQREV5j0hJ6U59/2PUly5iR2sIj08Ymly9zEZUI2x6Q0a/8AEGXKl5dWUrwzOl/SMlIcxbxScysuoSAPS0HjW9nn+KzqCivX6FCZOWVE5la8/wBIUeoVHsabOfCao9qZ0mrHR8y3Y+NvKKE6LyZKUzJqWIClr3fVZvfqPjFCegpJB+v2jzp+8df4TmTwaO6soVFOFXIfyhhMWVwwnmAfdFHouKu0Vlpc9IRflEpSn8w8niIgfiH/AGwQpqhunQ+vk0PRLTqf09ImE1k2CT4BjaKn8U+zxa3BnUa9SZc4aD1iWjpissOTk8gLxSmVAAc2gmwMhEgKI7y7/wC37o9A/nDIxb3PN6vq1ii6ftMCKuWc6rHWCTgiW3aK2snxNyflGNi8t5hLBntrGpgFQUhtB0+cbJNNbHMJNhcKiGrq4z0zo8VPhLCouiYpZZOp+tYhxlQloOZZK9/T94xMTxJaCMjgh9D8oHJ86ZMPeJLl/MwUUu5diqqnMSX1i7gJGcEh2/tFOVQdIvSEZSGgn6FG/XV5RLJGoZvdAlNnO/Ml/WNtdVYg72O/pGNNliBiqIxUNPmUAbDc9Bq3wgmqVPLcaAv9CMDB6MlbksBtzglQk+XKByDcM3jmpLsY6yTtECEeQi2UbE7xGWjOmdjp1VKzwxBMVDlAmwv4Q3sRo5MWLlqfCIlKzWGkekcoRkh9CzHnc7RJJSQANIvYTFNypo8lI5xM8NbzjwrgR96UW8PQ8xI6v6X+URVs/vE6xJQzgl1HkQPP9oqT5ySbFrw3GjnfE8mrIl6IbKSS+uu0KCzCSBKGUhvnChx5gpksZ12H+ZM2/OqH4nLGRNhttChRny8Hr+Fv/cfozNmIHIRWKQ+kKFGdHVy4GqTDQkcoUKLEsmkoDmw0O0UEIHIQoUFEHLwv1/gzMRHfguph/Il/0iFCjb/xRxvVfnS+Zk1qByER4bqPGFCiuwlGzS7/AFuYnnJhQoF8lmVWIDmw0+cVUyw+g9IUKC7EJsoaI0JHIQoUUQblHKEmUM4sNBt1jyFBLgtFqkQO9Yan4xoVA7p8PnChQqRO5SrUBzYaj4CKqUBhYQoUKOt6f3I/JElQlkloiloDCwhQosdk98eEDkIjCRChQIDGqSISUC9hHsKCF9yCqHwhuGSwczgG+48I9hRojwcr1H5svmEFAGQIUKFBCT//2Q=="/>
          <p:cNvSpPr>
            <a:spLocks noChangeAspect="1" noChangeArrowheads="1"/>
          </p:cNvSpPr>
          <p:nvPr/>
        </p:nvSpPr>
        <p:spPr bwMode="auto">
          <a:xfrm>
            <a:off x="84138" y="-4222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s-PE" altLang="es-PE"/>
          </a:p>
        </p:txBody>
      </p:sp>
      <p:sp>
        <p:nvSpPr>
          <p:cNvPr id="7178" name="AutoShape 30" descr="data:image/jpeg;base64,/9j/4AAQSkZJRgABAQAAAQABAAD/2wCEAAkGBhQSERUUExQUFRQVFhoYGBgXFRgXHBgYFxcWFxcXGBgXHCYfFxojHRUXHy8gIycpLCwsFx4xNTAqNSYrLCkBCQoKDgwOGg8PGiwkHyQsKSwsLCksLCwsLCwsLCwsKTQsLCwsLCwsLCksLCkpLCwsLCwsLCwpLCwsLCwsLCwsLP/AABEIAMIBBAMBIgACEQEDEQH/xAAcAAABBQEBAQAAAAAAAAAAAAAGAAIDBAUHAQj/xABDEAABAgQEAwUFBgQFAgcAAAABAhEAAwQhBRIxQQZRYRMicYGRMqGxwfAHQlJi0eEUI3LxFTNDgrJjkhYXU1RzdKL/xAAaAQACAwEBAAAAAAAAAAAAAAACAwABBAYF/8QAMhEAAgIBAwIDBgYBBQAAAAAAAAECEQMSITEEQQUTUSIyYXGx0RQzgZHB8KEGJEJigv/aAAwDAQACEQMRAD8A7hCjG4Xxz+JlKJbOhakKbdjY+Y+BjZiEFCePFrADmwEck43+05SyqVTKKJYsZgLKXzy/hT7z0iFNnQ8Y4vpaZxNmpzD7ie8r/tTp5tGGn7V6Uv3J2UfeKUgemZ44eqvc899fp4U+uGUA6fGCoqz6PwfieRUpBlruQ+VQyqZ2djs9o1nj5ow7iEy1AkqIDEKcnIyrLUku41CBqNWN3LqL7YqhAAKJakjQTCorYDVSwbk6m0VRdnaYUDfCHHEmvQcncmp9qWSCQPxJP3k9fWCSKLFChQohBQoUKIQUKFCiEFEVWe4v+k6+BiWM3iSYU0lQRqJMxvHIWiEIuF8PEqnlgKUoGWg94v8Addh0u3gBGrMmhIckAczEchIRLSLAJSByYAftHMOO+P0Tv5Mg9wG69MxH4dwOu8Qh1BFSk6OfI/pEsfN5x9SFOFrB1cLUPgYL+FPtVXLmCXUkrlKZlm6kdeo6G/LlEIdhhQyTOC0hSSClQcEXBB0Ih8QgoUKFEIKFChRCChQoUQh4Y+fftHnzV1qysi6gEgTAcqR3QGSTlJA9l7PtpH0EY4hxzISKqZLQlCQFMMguhspJKdSSXLtuYGTosGZS0yw0wLCuQUwHTSFFuXRpL9oXLnQPbrfWFFUCdU+zGlKUVKswL1Cg3LKSXPjmEamPYuuTWUiQ+SbmQodSUAHxDiB77O8WRKVVS5q0yz2xUM5CXOZSSLt+EQRcRYnKVJC0LSoy5kuYMpB9laczN+Uqg0mim0D32s8TdnKFMgsqYMy2OiHsP9xHoI4lVTHjc4+4g/iK6esF0Zsqf6UDKPg/nAp/EvBFEme8RTqhx74bMmRWWvTzirCSLkio6nmPHnCK1G8URNaNLD05i0VZaRq8I43MpauTNS9lgEc0qICk9XBMfT/8WnKlRsFNr10f4R8/YNSS0JUVAZ0gqSW0KQ4PujNreJ5qluZsw2t3jp6wKmpBSi48n0yFPHpjg/C/2kzpChmVnRYFKzqOh2PKOy4Jjsqsk9rKU6S4OxSdwesECXqWqTMSFoIUkuxHQkH3gw9awkEkgAXJOgA3MDnDlQZEumpjmKly1TASALPmI8RnA6xLxXi6U0lQE3UEKQQCAQVI+LF2iECAGFGHw5jqJyRLTmeUlKVHZwANet25sYm4ixwUqZSj7K5qUKN7AhRe2/dA84hDQRWIKygKGdIcpe4Ba7crj1ijxNNy0k8/9NXvDfOOVo4iqZtYufLUmUuYky9HYDRISxOZkC7HeMyr4gqVyVJ7eYpJBCkkk+0oWJOt0vFWU2dB+1jiFVPTJloLGeopJ3yJAzDzcD+8cLqa5ybwUcSVq50mXIutUmaopVckiYEujyIeAmdSLzM2/MRZa3JTOzB30hSaxyOkPp0JSGLk7toItYdh4KgohgS14HUg9DO9fZZihnUCQpQKpailhqlOqQfIwYRzj7H5XZoqEk3zpP8AzGu9o6BU1qJYda0oHNSgPjFp2gZKnRPCirIxSSssibLUeQWkn0BeLKlNFlHsKFCiEFChQohDH4qxAyKZawVJIGqUZ2s9xokfmNhHAcarVS0CWFAqmHMpQzXRqlnv3vaPkI7l9oAUaKYlKSoEd45kpCQCCCrMDmDtZIfqI4TX0C1rUVAZiApQBJB+6MreG8BIhsYDQIXKdWUF9FJnuAwb/LlqHW5e/hCgx4K4YTNpEKCZZuQTMRUAkhnLiYEqHVIbbYwoL+/3YW0DFZhKTOWkKN1qO2oUf1PpCmYLLQHMxWYB9Az8osVlQe0VZmUpm/qMUMUxQJlEFnO8Z9cm6sPSgCrz3ldT+8Z6VxZr5z3HOM9So0ljlzrx4qZaIN4tSZbpvFN0WlZZw6h7QttBJR0yJPUxQwVgOUbk2kROGV8q9iOcZck7ddjZjx1G+4yvx+WmWsBKkqKCA4t3rWPO5MD+F4fMnkMCEDVWw/WNXH8LeShSVBQQSlWg1DjpsfdGlg9K1OlB82trrpF6tMdgXByluT0mDSAwOUkfmcv1gq+zzFpdLVVUpSgmWtCVpL2BIPzeA+iwJzMCVpUsggH2QmxbzixQ4GQrulGYpAUXyhgxDP53ioyad2TJDbig2xD7TpcqXLRKQsrRK7PMoAJdpdxdz7B2ECtbxWqeZgKWTOmJmFlaLCSga6pvcejRInDFE3WgXe5diQx21a0NXhpDN2ZIL2Sm/JiR4w3zfgIeP4kdHUzUoJBUAodqSFX7jpSo72KtjB3hXEfbyyZ+XMJyCd0t2a2BTq6d7coEZNCv8cu4uMyQbO3vvDKbD5yD3FJL6NMSWJa5BP1eJ5hPKfNkqK9UpU1ecCYUKQlTP3sxBU4DpLOxHOM6ShCkEoDlI7xJYgqVbL+Ie1ax06vamyJiiQGzJ19m/gdDe8MmU0zkgZixKQnQnMpRCTc2DefWL1divLfJVFGqonk08pZdQKUi7F3L/lHPr0itjfB8yQtImo7NamLOGU/5g+m582jsPCmHiTTJUkZVTbuwfL90NzIvy9ICPtErE1ahLkrSsycwIFymY+l7l8rOLQ1Y3JbEtQlTAGZSJSvvtrZrvv5RpSpASgKU3QF+W8Z9LS5CZk1kkbKDEE80q87RHNq86iVqJ6afCFKHqMnk2pGsMbU7IDHnpEWJ1lRMU615mFnVyjIVVhOnOK03EFFg8MQgIafHVy2OdXg+nutBhh/Gip82nMyZlRKWkqBvmCS+c/maOXpnK5j9YlRUlJDkjwOkWQ71XYqubKrQhaQCEJkKzW76UhRtcXXBRSzkhITnCilIBvqwZ/dHAeH+JFoPZ5nlqKVDxBB06t1gvl8XLfvFXmNb825QLklyUdBwFGRM3MsKz1E1QvoM5AGuzQ+bipFSmWMvZ9kpSlP97MlKB/yjnUni1QDAABydL95RVr5xKnic5yopJcAC92BUbnm5HpE1IgS8d44n+GKEFytQB2sHVYnd0geccpTN7wIBIbS3eJcDO1mudNzG3jmLdslIykMp2B5gMx8Q7QNr1HdFyA5cFkl7jd7sWgGyzs+C1qpVPKlsDlQA7EXZzbYQoGU8ToYe0A35fDcwovUDuCVdPAXM19tf/IwD45iRUSBYQZ48sITNVYMpbeOYxz2YdzEglyEUVqZh0MQqTEk5Bd+cQgs4hhdNHgS8atCgFDHUEN1Bd/eB6xnJI+ucW6Fd2gJ8B4/eN6nlhrRpUDu7swPwtGTTrIEaEiXmB0LAkAmxI0EY97PS4Rk4riy+/IUU5Q121ysQP3i1hGPd3s1HSwMDlVTlKi4ZzvtDqdLmxD8o0yxrTRihNue4WTKgIuooypBuWLk7Agv7tom4Wx5SllJJU7kFtGDtfS3wgOqZaipKetrNeCvhBBp5w7VAKl2D3YH2lHnbQRUcfsh5E3PT6BgskDf65R5LSo6JPnpEip9yNW5PfcEeURTKkpBVkZtbkn4MB57QqjMTnMnUpfw9bCHyJwOqdwfw6fGMk16V3JA8Qf2+hDaqvT+IHpp7/wBoJIu2bC6hBU+RJY2YGwblFWa6piJSO72hDkWUEktozDe5I84dTYfOVK7RJSEC5LuQOZY/TRjycZWJ6VyVGXkJVmLBRYFLkHbKbDkeZg1tuw8cZZJqEeW6OncU8R08ijSApSJav5XdcLyoQSUA/dzZUpzD8RLiOOVmHLnjt+yypJJSlJZg72Bu23lBDXY+qunozhATTvZIYKWpnWUbbaRcxrFkokKCblUtSjpYXCQ/kT5iD8xt1ELLh8r2Z8q+PU55iVQDMypHdT79Aeu0Qpnu/MxXQMxLRCSxhhmLi5pHgeX7RWd+sJCn3izLkZgSlKlEXJAJ9WES6IRoI59GL/pD0ubbfWsVxOG1lA/XhD1VAdxbWIQu0dQZZDcxr4/Xuj6NlYVIXJTMVTSf8sL7qW+7ms0fM9ECuYBq52Fr/KPpXBcQSqhRKzlcxMtKFEgh2DG+hLctWimk+SEqeGKUpGanAsNFK/WIE8NUXe/lKSAWspX3QBzjTn8VUiNZyL8i59BFOl4hlGnVMJBy51lIIKj3lKZiWcjYxVRIc14z7JE8y5IUAAASo3t3iQdSDa21+cYeDrVNmSwQT2ikgqSLllMNbCxPS0UsRxcTFrJMwlSisulIcq63YMwb9In4brlS58lQIUkTEgh7pc5SG6v6iArctnV0cEU//uFX6JhRn8U8QzKSf2SadcwZQcwLgu9gw2beFFeyg1jk9zm3GtQCoy0nVaiX/rLD3GMPDcGM03cgHRO/UnQCNivo89RNUo9wTVJB0dlEk/KDSgwxCZICgE2d+T6XfvbdIp3pqHJp6dQx5Iy6iL0sB18NElJKQwOj7eUVcT4LJ7yGB3D/AKwcVMtSCxSS4cNYEc3OgjJrOIJUospWdX4JQzkeJNhGJZJp7cnXZOn6OWLVOtL7/ZnP5+BTJZZSDFSUcqmIaOgf4ypWlLMI6qS/o0VqmlpqjuzEqlq2cZVPtlJ7qvCHxzye0kc/k6TpXb6fLbXZ/wAFHh+lTMftGAHsgK9vqLabc40aiiSAcuh669Iq4Zha6ZTg9rLL+tvun2F7+UaFaPvJdPPVweRG8OUoqWmisWKeTC8npygaxCgC3IPeAu+rdRzGkZ0/DlII6h7NG7WSS6VqKbnK4s76OOdosSpQUkDYfCHmR402YstYWpCiGWgM7llsGBI2U2+8G60oVKQs2LJbxZm8YxRh4BeJKqa8vL+AhTbd0/s8QYtjcwqnmTJKVoUGSli4UWY29kHX5RDUzlAnOFqA3ysOT3uP3jS4eqhSTVoBzIyoIO4BQVa82JjUn1FLMJJSXUQ93N93LtvGbItMjFPm/Ux5mPU5Rl7FDpcAqRcg6uUrAHi0RUGIo7RKhTJWEKBAJWB02cjppBFQigQsAyQRzUVE6cvH4iGYlikoH+VLQkdBfo5Pp74pyXICKOMYgqcZiv8ALBAJCQsFKQbAKSBmDuWLl36QB1tMUL3IJ9ou6uTgsQYMBPmTFJSlg9idgBc2BuWb3xm8TYUqXKLzFKa7HKw5sBpvDVTjQzBLRlUvRmTJppsvO3ZglSiTldR7xa8U6mpmBLKYhsoIO1/XWN2zHwHPxfxijVSQUpt9eUGklwLnOU22wdw8N3SkvqS3PT5+sQ1qO8QzfWsacyQxcbNEU7LMAzsFaBrPrpz0MK1+0bc3RyxwUnw+5lyZZzWJ67QQ4bKWEjKtSUguQN3Ov1yipKwnKxSddfONmiACGN/nFZJ2thWKDT3KOKYWJo7TRWhLa7Oedxr1jGTg0zME6uWt1gurJgyJSkXJD+VgB57QScPYIJIzrbtWfUEIFwybs9rl73Ta5N4tT2JnUVv3IeEOBBKGecO9+HkxbvH4jZwe9cQbVGJy6dOZZAA0FncbBPPw0Y6BhGXhwqKotTJCUaGcp8ttpY1UwADs+o0gpwTgSTJUJkwmfNH35lwP6U6DzeHce7+4PlRjvmf/AJXP69l9fgDv/gybUyjOSlElSyVCXlCSUm7k2yqN7H3QLY1hU6mlqzoWg5WuDfz0Mdw0hs1CVAhQBB1BAI8wYX5aE5MinJtJL4I+VFle4e7t779YJuEsFFRVBllKJaQpSwPZbqfvEn3Ex1bHPsspZwJljsVF/ZHdJ8NvKALirD5mG0CpbpC5q2VlOqe8wB3DJ/8A0YDK5JJLl7FVsOxWtw8LZFQo27xTNVdQJBNgz2EKOVCpUdfjCivwv/Z/4+xamzoa6EFagbhKleaitRJ98aCMUTJlkzS0tA9L2HUHlEFUvIqYrUla2HXMYEqnPVz+yBOSWe/yUt7nwGg8IyQk9TdnZ9d5PT9Go5VeyS+aLtTilRiCylDy5D35qHMn5Ru4Vw9LkiyXO53i7h9AmWkJSGtFtSYqU7OD6jqp5nu9lwuy+Q6WlI2EKoopc1JStIIPQH46xE8OQuFUZlYM4rhEymIUl1JAs5Jt+E/l5HUWdxFqnKZyApNjyPPcEcvgwgiKAtJSbg7G4/bxEBcyWqkqzKJZKhmRd7F2vvoR5CDTvc63wbxFzl+Hzb3w/wCGVsSIQFNLBUxcObbaHfwihS4i7dQ0EuIUhKe0QA75b3Y25dNP2gMq6ZcpSmBUH9prObs/OPSxZNcbZfXYPIyVHj+/Q3JteEpubxQmYmFII3Nv+6zfOMj+GVMDrUyXvuwiZUjs15TowUnyUPfr6Q086U2GNZWlE4JSDdMkFXTskAsPB4uZ256+jWsW6vFHEUgVKCB7UuXqfyt3R4Ae+LS1pYXNhoOfMWG/XaEZ+RL3ihyp52N+Wv0wENmTFDXU3dnPo3WKUwlJDA7/AD+ceonukEjvFnZ/QWZrm/jCKF0atDWy5ac6lAquB4d0qAG72vraKWLV/bBI0QCrN4X/AGiObhgVclSbE2bW2+4Y3iXEeGpkmWRNVLliYLGYu5dIa3T9PCCUbY+M0o0ZdDVgpJHQaagWHuiaoUGT0jLkSTK7rjmCC4I2II1EWFTvr6+UbDIeTKcnTmOkVaqTlKkKBJBKSRdmJcA6Kv8ANotKmPvsOmkVFIdyT4ud4w3TZ2ccKy4IRe60okpKlKQEkm2hV8Dyi9ODJKn6xlGSOcFPBWEpmlSl94SikpS+qrlz0DA+Yg4+1KjzOq6WOHG5p8Grw5gZCROmgheqE/hBJ7x6tbkH1BaCDCcEVVzMpzdkFAzA571rIHQ2d7sAHIIi1S4aufMyItdypgydO96AAc2AdgIPMLwxEiWmWgWGpOpJ1UepjdSiqOfU5OWofSUYlpCQAAAwAsAOQG0TnwhEwwq5GBKEqa2oMMVMGxjyZMUNgYweJ+IxTSwyHWp8oPsgjUk+ekTZK2FjxyyzUIK2yzjGPiQAgH+Yv2Br5/pzgJ42wU1VAsO86U8xJf7xBKpXipKVHxCeZiFEwqaZmE2pmjM50lJ0c+jekbmEK7dQLvKSSVFwc69x10J6QWzVoGScJOMuUfOMrTWFFzF8O7Conyv/AE5q0eSVED3NHsUWGPEtTkVNN2TnZuZUQPiIj4KpAiWl9VOs+4D5xX4ndRqORUv3Kf5RJQ1GWUhQ/AUnzYx5K9093/UUpPy12oMZS3D849UuKNLVAoHgPcAPi8eKqIWclRYUYYJkVjPjzt4gRoS50Vsfw1M5CZuV1yDmYH2pf+okdWuOo6xHLnxdpKljEW24zFOWOanHlHlZVoly1IZITNSMiQXDMMi0jYXKsx1LQFLnMVImd5AcZSO6A4Zm008yYZiE1UiomSrqQFWH5CykseYBHpG3R08meMsxS0LIOSYghwW1yq7p1voRzjSslSt8HaKCn0uvFu+X61VfQH62hSqWcpyuLhirL4jX9I9/whYllUwJWwZJQfMONiflG9M4DqEv2Skzki1jlVcOpwss9tATqIy6elqqZau2lrQNu6Wbnm0a43jXHJCXDPBWSE90yalq1TzKOVXdSEb5XST3jlv5RPNpFOpySVO7HVjZ2Bv9aRHKnTFLC8iuzXYzAbOLMf1iQ1Cx3Ccu+xfUkAi19LmKyA5KSSRq4XQBsyy+W7HU66sWSzGPK+SlRdFgGs3TZzu516Q2mw9/aJuSbXdxZyddfhGXOmrTMItkCjfa3PW55Rnu9hJYkuDe97C1tHAextf00ipitJVV1WFoBWjKJb5wyANUm7guDYO/WIzUEkjfY787gW8/CB2qRNkquVoKu8btbbTnDIcjYpODZu8T06KcypIXmUhPfI2UbtY69Noyf4nqYze0Pj4w9New9mNFmejVkz3HuhpWzsHf3RDQVWYKsxf4xMJY3OsY5qpM7HopOXTw+R6mWoFy3kGgu4GwtRmmcZqZMhPdWuYbKdjkQD7SrA29mxgRTOLs7A/RMdEwTAVKlozjKEhkhQuNyACxDlyWJJJJMMxRbdmbxHqIY8enmzqOA11MpOWnWhQ1YHvHmSDcxq5xzEcpqcFyEFJKV6hSXe24a69rWNxyJjWwfjhctkVQzp2mC5Y6FXMdfjGl2uTn1ihk/Ke/o+f0fD+Wz9LOgGYOYiGZVJ5iIJUtE1IUhQKSLEXBhxw5MEqMrtbGbi+PJky1KFlaJdyCrYMLwHVFeufOEuYM0qcWSQkpCVoSClYO2YA5g5AzNqDBbj+CJnS8gLKBBSRdiOm4IcEbvAjiFKumnyUS1dqtTqSE2BFgorS7Sw5Lm/leEZnJVStWa+litSlF777fR2VaSTMnTVSAnImwWWYpCSQoP1uGgopJaUJEtACEIFujXcnyN4ZLWcrkJE3ulRR95QAB/qG3VhAlx3xGEn+HlWUpIM0jZ/8ATHz8oan5cbbDlH8ZnSxxr178csoYqaKfOmTVZQZiiboKiW7oJYWcJdusKBRWMBPdSl2sSebXbpCjyJLJJ3bM+SozaXFnmMOmomHUGYu23tGK1FU5U9mdNj728RGliSgqbM/+Rf8AyMY8+U3hBp9jrOs6WPV4VT+K+FmzhOI5e4r/AGn1OX3xoqnPAZ2ixoS3kfjeNTDMXJ7szXTNo468j1i2lyctm8MzY05VfyNszYQmRCstEZmQB5mkvS5/IxekT1c/VKf0jHlzIuSFRKI0UOLQ0xEzTMliSALp8LGx1jJlz0lnNhfUjQNrtrBXjWBrqacBKXWhWZI0cMQoB/I8rQH4ZU5JiVC2UFX16QUEmdR4fn19K8d8Jr7BHRcQqCQElcwtZgpXR7C5PPrBJhGKVJIUpKgCHAUQlhozEu/NxvygLmcak2CpiugDemkXsORVz1oSKeclKyO+tKsoT+IkhmbreNLw41yeBoUnYX0S5NQmYtElSEpVlUtKgAFNd0kserQP1GEiXOyKSoqYKExu6RmD5MvtFwQR/ULawWVOEyZVIumSyUzArOealC6iBptYaAMIrYVKypTKOXskOUDOpZOzkm6Wf3tC1zsehKNxPaeiWiWlgDZyFA2voL2OjgD5QKV8jMtYChr3kg2S4e4Bto72g5BSTcqyhIYJUBe7g5knpeMTG+GhMQqbJEtNQoh3KlJUkOMpP3XcbWbra9G/tWZdVFKhwRPZglYGdBKQAbpTckkuWYaFt+kc7xaozzCdf0GkFaeKZnZzZC+5NScmVkDKoFlMoWcMTd3MYlVgLh0qct7/AC+bbXh8cekFysp4VwzPqLy0dx7rUQlI/wBytfJ43P8Ay9SElUyqlpy+2ySQnzJHIw2iqEIp+wmLWkZjlWhs6TYspLMxJ0BPjB19nXDCOymqnHte1SEKCrgD2im++hPK0S5N1wP0xUNXIJ0nBEpAc1KVILF0oHuOYxYOFUYse1meKsvuSI3+KOF5kkjICqUfZIBOVg+VTaNz3EA/+OSgWJVy9kwmUJNm/H1GmCipUjYGH0yAky5ZBExFyoksVgb2Oog/oVMkkvoCobOADyY7XI89YC+GJaKqXPKSe4EMWIvnCnvq2QesF9SrLLsA6jbTYOW01ZrHfeNOGLjHcw9Xk1yW5Sk1wGZSvYPtANzJ20OujNmDQ+fSBYUfuahwA7i5bUONfAsxBiBKedz139WOw0J9qJZEwZWc921i5Z7WLeIOrttDzEVMA4jVRTik5jIPtB/ZfQjw9412joq8QBQFpU6SHBGhB0Mc4NEFTFW7pAHS+z8uW5cc4fgVesImUxU/Zq7v9Cr+73EmBVRZrlLzoan7y7+q+6+gUKxNa1sgw7EpoSAkNnUO8pr5Rch9WhuHSRLRmOpgP4x4u7BWVABmkb3CAdLc926QyTSVsRjxyyS0xNDiDigUqQ15qvZTyf7yuTct45rMnlUzMouS5JO5JLn1itVVapisyiSolyTvHue58PlHnZZ6zp+k6ddNBvv3ZRmK7x9rXYQo1MLoRkN3cnboIUMUdjmHK3ZaxdLLWbe2seWdQvy0MZy5lnEb1bSBU2YFEXUXCXLssm1nFnH1erieFZAe66R5H1jLOLuzqvDOphPGsUpVJcX3MZwdiI8UABEjMDaK/wDAlVyYBHqzUktkX8OxTN3Va7Hn0PWNCXLf97RgTqcJSeZixhmJ9o0uYe993r49fjBab3RyXiXQ+W9ce/KN0TZCfamKfkkPHqK4KIElBH5lnMfJIsPN4p9iBsB8YtJm9no3aK0/KOZgaPCpG5R1WQ5ASo27RRLudkD5xryZyCO8lBcMrui7foYDaWrygFNy7I/Ms6q8ucTS8TYFiSLb63N/O5gXEGnewayVSk3ShAKQwISNPwm0PqMZSkOmwOo28ehgLTjPWKdfjwFn8niLG2w1Bss49xErtClJLD+8bPD1DNuubnS7Mg2PMKI1boYbh+EIlkqXLSqZqTMyuCNkhyBcajaNGoxdzfKMrWCG3vu58zGmNI9Fzlpovy0AneKmIhSlAJUUJBuU+1o7a3Z+unrnf4hmv3ixLCyemoJDee8eAKV3rJ6Wt4fXKClJsUomHVUclcqoGUrWmbOKV6KBDAud9Ha+p3ivgmPS5aUJEpKiwzrVckm/Ngm7MBtEsmpCZFX/APYmA+ZRygN/iMigQf7QxJuw4tJnQ6nCu1UFyjLWNUoLJKSC417iiPEPyO/SuF6ZSadGYJExQzzANlquR5WHlHGMNxMTEFPMN/eLeEca1VGphMKpf4JneHkdR6weOSe0uSZIPmPB3iWtoHOJeD6WqczpQzH/AFZbIX/uIsr/AHAxj4F9rNNPYTXkr63QT0UNPOCsVqVB0qBDPYg28oc0JTAajw5VEZyUKKkZUy0ZgHUWScxA0bM1mdzyi9PKmDu+UFt3IBu3XLqPONCantVkkOzAPsL+HXnyu8ZdfP1YAm5bk/Rre0OXs84iioqkHlzSzS1S9Ev2VESUlvHYeTaW/Abp5xFInjOz2ZwPBmuHYsQARzPKKa8SKjcEa9bXZnc2vuPZEVptUM6T1+Nje7XJ32ixVBVLUlrEWvy1e/IJsbjZtCIE5GKIlYhMzqCUdkM5NtCCLcyze/eL1TiSZMtS5iwEi536WG58LsBrHNMVxgVEwzEApBYB9WTvbxgZukaekhrnp9UzoONfaYC6ZAL/AIiNPAQAVFSZi1KUXJLk8zziFRyjqY8SWEZJ5HLk6PB0sMCqK37khU5aNfh2kE6oCSCQxJbw/VoxZfOCXgk5ZqlM/cO/UQoLqJNYpP4EspCUOlOgUWfk8KGzU3MKNqOTLU1LLUW/1V8/xn9PfFipxkGzNzcW9dIrrX/Mmpch5itP67n0HxinUJcEfe0HI+MYnlcJHv8AhfQR6vHPVapqmvX+0Tz6CWoWBHh+hjNm4SpJtfw1/eHoXMl6F+h+W4iZOKg6pLjkdPWCvHJehseLxDpnt7cfjz9/8swsSlkM5EZ0ilUpXdBIH1rBPU1UtZvlf8yb/CKkyuQlrksGsPLdoKMEu5kz9VlyPbE187JKWpUAy2CtM3PxOxhZxuWG53PSMavxYmwDD1MUUVagbE/GKcE+DyZdJKTbdJ+gST6s5XFlKGWWPwp3V46xVNcB3U8wPcweMWbMUvc+J/SNTA5I7WWPzp67xWlIPH0DpuT4RDimIqQSgM4JBLvpyiDAaczamWFOXWCT0F4ZxAv+es2JKlHTmYucGz2qUjKFFQI1bK+pFr2HxjZpUVsYUdGXUKe5+vD61hqZQ3821PjDREmZvp4xpDj0yw2jAREohIUbkAE+0QbAlhyh6lcohqC0tQuSUqA8w3zi0VYL4s0qlKRqtaSvqrs5a1H1VAotbwRY8M8vO9nlkA63kpf4JgYWtrRpigWWaCvMpYVqNx0gzXlXZQZTAseof5wFYXS9pNQn8SgPLf3QfcQTAmnUogOAAm2hJYXgMkbYzHPSqfBkT8EBum0Ff2b0U0TlglXZpluBdsxIAIBs7ZvGA3DMZze1Yx0jgWoSSsA3ZJ8gS9/MfQiscpKWlhZFFwckFNYAiWeai3lv4/o2sC9dN/X9rgsGJ2Ggjexuo72XYC+2tz7i7e60C2JTSQXcb768tuvrGoypFJSu913016WHTzaKVdN08fpocmZ9eUU66YAQo6DU9PGBC5M/jOtOQJf2y3lqr5CB+lkMHO2kaFdUGdMzkWAZL8ufnFScp7RmyTvZHQ9F0nlR8yXJ4+YvCJcx6oMGGseS0wo9AnQiCPhRnXoSwHqXt6QNlWw8z8oJ+Fu6gqO5PUnKl2EVFbmbrZV08v2Iq2ayyOUKMnEKo9oqxHjCjbRy5vIUO1m7nPMvy/mEN0tHk2nKg4/fy5xXzntJp/6ihYuzLXb0b1h0vE8mot9XHLwjy8l2dv4NHT0l+rf2KypxH19NEM5Q3cdRGbilaULSQ7qDlz0ieTVBSXuH5iCcGkmacXWRyyljezX67dh8yaGuxH1tFPqD1FhFqZUJa4S/mPlFVbbRIg5ql8StNpQVEjfn748MgCJibab/AF8IiKvCG22YVhhBUkNAi7hknNNQB+Ie65+EV5VOTF6imiWsHkC/R7W9Yli8kZaHS7GNi15h8yfM/wBovcHJJqByCVE+Q/UiM3E198gX5mNjgpDzlFnZHo6hG6fDOSj8Q8CrR4FmGoRErRloYzxIPL68ISkdGhq57aB+ceKqW1i+CADi9aATKQxy91ztlATYeWvSMNQaNTEwkLUzC5Yje55xnyZBWsJTdRLQ9bAsIeDKN1qmn7oZPidfd8Ys8Z1/dRLB1OY+Vh739I0cNpexlpQGO5PMnU39IFMXm9pPmK2BbyTaFr2pWXwimhZBgv4HxcyJyZqj/LQoJXyyrOU+nteUBapp2tBJKpMtKE/jLnzBb4CCk63GYoPJJQXc6niNUFupJfMSbHMGvuNtRtA7WL1cixOxv1jn0ipmSg6FrSFG4BIAO9osTK+YsXWo+Ji3lRqh4fklwwhqcVly3JIfobwPTcQVPVyQNBz6n9IrmQTqbcolByiFTy2qRv6ToNEteTsezpjCIBYOY91LnQREV5j0hJ6U59/2PUly5iR2sIj08Ymly9zEZUI2x6Q0a/8AEGXKl5dWUrwzOl/SMlIcxbxScysuoSAPS0HjW9nn+KzqCivX6FCZOWVE5la8/wBIUeoVHsabOfCao9qZ0mrHR8y3Y+NvKKE6LyZKUzJqWIClr3fVZvfqPjFCegpJB+v2jzp+8df4TmTwaO6soVFOFXIfyhhMWVwwnmAfdFHouKu0Vlpc9IRflEpSn8w8niIgfiH/AGwQpqhunQ+vk0PRLTqf09ImE1k2CT4BjaKn8U+zxa3BnUa9SZc4aD1iWjpissOTk8gLxSmVAAc2gmwMhEgKI7y7/wC37o9A/nDIxb3PN6vq1ii6ftMCKuWc6rHWCTgiW3aK2snxNyflGNi8t5hLBntrGpgFQUhtB0+cbJNNbHMJNhcKiGrq4z0zo8VPhLCouiYpZZOp+tYhxlQloOZZK9/T94xMTxJaCMjgh9D8oHJ86ZMPeJLl/MwUUu5diqqnMSX1i7gJGcEh2/tFOVQdIvSEZSGgn6FG/XV5RLJGoZvdAlNnO/Ml/WNtdVYg72O/pGNNliBiqIxUNPmUAbDc9Bq3wgmqVPLcaAv9CMDB6MlbksBtzglQk+XKByDcM3jmpLsY6yTtECEeQi2UbE7xGWjOmdjp1VKzwxBMVDlAmwv4Q3sRo5MWLlqfCIlKzWGkekcoRkh9CzHnc7RJJSQANIvYTFNypo8lI5xM8NbzjwrgR96UW8PQ8xI6v6X+URVs/vE6xJQzgl1HkQPP9oqT5ySbFrw3GjnfE8mrIl6IbKSS+uu0KCzCSBKGUhvnChx5gpksZ12H+ZM2/OqH4nLGRNhttChRny8Hr+Fv/cfozNmIHIRWKQ+kKFGdHVy4GqTDQkcoUKLEsmkoDmw0O0UEIHIQoUFEHLwv1/gzMRHfguph/Il/0iFCjb/xRxvVfnS+Zk1qByER4bqPGFCiuwlGzS7/AFuYnnJhQoF8lmVWIDmw0+cVUyw+g9IUKC7EJsoaI0JHIQoUUQblHKEmUM4sNBt1jyFBLgtFqkQO9Yan4xoVA7p8PnChQqRO5SrUBzYaj4CKqUBhYQoUKOt6f3I/JElQlkloiloDCwhQosdk98eEDkIjCRChQIDGqSISUC9hHsKCF9yCqHwhuGSwczgG+48I9hRojwcr1H5svmEFAGQIUKFBCT//2Q=="/>
          <p:cNvSpPr>
            <a:spLocks noChangeAspect="1" noChangeArrowheads="1"/>
          </p:cNvSpPr>
          <p:nvPr/>
        </p:nvSpPr>
        <p:spPr bwMode="auto">
          <a:xfrm>
            <a:off x="236538" y="-2698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s-PE" altLang="es-PE"/>
          </a:p>
        </p:txBody>
      </p:sp>
      <p:sp>
        <p:nvSpPr>
          <p:cNvPr id="7179" name="AutoShape 32" descr="data:image/jpeg;base64,/9j/4AAQSkZJRgABAQAAAQABAAD/2wCEAAkGBhQSERUUExQUFRQVFhoYGBgXFRgXHBgYFxcWFxcXGBgXHCYfFxojHRUXHy8gIycpLCwsFx4xNTAqNSYrLCkBCQoKDgwOGg8PGiwkHyQsKSwsLCksLCwsLCwsLCwsKTQsLCwsLCwsLCksLCkpLCwsLCwsLCwpLCwsLCwsLCwsLP/AABEIAMIBBAMBIgACEQEDEQH/xAAcAAABBQEBAQAAAAAAAAAAAAAGAAIDBAUHAQj/xABDEAABAgQEAwUFBgQFAgcAAAABAhEAAwQhBRIxQQZRYRMicYGRMqGxwfAHQlJi0eEUI3LxFTNDgrJjkhYXU1RzdKL/xAAaAQACAwEBAAAAAAAAAAAAAAACAwABBAYF/8QAMhEAAgIBAwIDBgYBBQAAAAAAAAECEQMSITEEQQUTUSIyYXGx0RQzgZHB8KEGJEJigv/aAAwDAQACEQMRAD8A7hCjG4Xxz+JlKJbOhakKbdjY+Y+BjZiEFCePFrADmwEck43+05SyqVTKKJYsZgLKXzy/hT7z0iFNnQ8Y4vpaZxNmpzD7ie8r/tTp5tGGn7V6Uv3J2UfeKUgemZ44eqvc899fp4U+uGUA6fGCoqz6PwfieRUpBlruQ+VQyqZ2djs9o1nj5ow7iEy1AkqIDEKcnIyrLUku41CBqNWN3LqL7YqhAAKJakjQTCorYDVSwbk6m0VRdnaYUDfCHHEmvQcncmp9qWSCQPxJP3k9fWCSKLFChQohBQoUKIQUKFCiEFEVWe4v+k6+BiWM3iSYU0lQRqJMxvHIWiEIuF8PEqnlgKUoGWg94v8Addh0u3gBGrMmhIckAczEchIRLSLAJSByYAftHMOO+P0Tv5Mg9wG69MxH4dwOu8Qh1BFSk6OfI/pEsfN5x9SFOFrB1cLUPgYL+FPtVXLmCXUkrlKZlm6kdeo6G/LlEIdhhQyTOC0hSSClQcEXBB0Ih8QgoUKFEIKFChRCChQoUQh4Y+fftHnzV1qysi6gEgTAcqR3QGSTlJA9l7PtpH0EY4hxzISKqZLQlCQFMMguhspJKdSSXLtuYGTosGZS0yw0wLCuQUwHTSFFuXRpL9oXLnQPbrfWFFUCdU+zGlKUVKswL1Cg3LKSXPjmEamPYuuTWUiQ+SbmQodSUAHxDiB77O8WRKVVS5q0yz2xUM5CXOZSSLt+EQRcRYnKVJC0LSoy5kuYMpB9laczN+Uqg0mim0D32s8TdnKFMgsqYMy2OiHsP9xHoI4lVTHjc4+4g/iK6esF0Zsqf6UDKPg/nAp/EvBFEme8RTqhx74bMmRWWvTzirCSLkio6nmPHnCK1G8URNaNLD05i0VZaRq8I43MpauTNS9lgEc0qICk9XBMfT/8WnKlRsFNr10f4R8/YNSS0JUVAZ0gqSW0KQ4PujNreJ5qluZsw2t3jp6wKmpBSi48n0yFPHpjg/C/2kzpChmVnRYFKzqOh2PKOy4Jjsqsk9rKU6S4OxSdwesECXqWqTMSFoIUkuxHQkH3gw9awkEkgAXJOgA3MDnDlQZEumpjmKly1TASALPmI8RnA6xLxXi6U0lQE3UEKQQCAQVI+LF2iECAGFGHw5jqJyRLTmeUlKVHZwANet25sYm4ixwUqZSj7K5qUKN7AhRe2/dA84hDQRWIKygKGdIcpe4Ba7crj1ijxNNy0k8/9NXvDfOOVo4iqZtYufLUmUuYky9HYDRISxOZkC7HeMyr4gqVyVJ7eYpJBCkkk+0oWJOt0vFWU2dB+1jiFVPTJloLGeopJ3yJAzDzcD+8cLqa5ybwUcSVq50mXIutUmaopVckiYEujyIeAmdSLzM2/MRZa3JTOzB30hSaxyOkPp0JSGLk7toItYdh4KgohgS14HUg9DO9fZZihnUCQpQKpailhqlOqQfIwYRzj7H5XZoqEk3zpP8AzGu9o6BU1qJYda0oHNSgPjFp2gZKnRPCirIxSSssibLUeQWkn0BeLKlNFlHsKFCiEFChQohDH4qxAyKZawVJIGqUZ2s9xokfmNhHAcarVS0CWFAqmHMpQzXRqlnv3vaPkI7l9oAUaKYlKSoEd45kpCQCCCrMDmDtZIfqI4TX0C1rUVAZiApQBJB+6MreG8BIhsYDQIXKdWUF9FJnuAwb/LlqHW5e/hCgx4K4YTNpEKCZZuQTMRUAkhnLiYEqHVIbbYwoL+/3YW0DFZhKTOWkKN1qO2oUf1PpCmYLLQHMxWYB9Az8osVlQe0VZmUpm/qMUMUxQJlEFnO8Z9cm6sPSgCrz3ldT+8Z6VxZr5z3HOM9So0ljlzrx4qZaIN4tSZbpvFN0WlZZw6h7QttBJR0yJPUxQwVgOUbk2kROGV8q9iOcZck7ddjZjx1G+4yvx+WmWsBKkqKCA4t3rWPO5MD+F4fMnkMCEDVWw/WNXH8LeShSVBQQSlWg1DjpsfdGlg9K1OlB82trrpF6tMdgXByluT0mDSAwOUkfmcv1gq+zzFpdLVVUpSgmWtCVpL2BIPzeA+iwJzMCVpUsggH2QmxbzixQ4GQrulGYpAUXyhgxDP53ioyad2TJDbig2xD7TpcqXLRKQsrRK7PMoAJdpdxdz7B2ECtbxWqeZgKWTOmJmFlaLCSga6pvcejRInDFE3WgXe5diQx21a0NXhpDN2ZIL2Sm/JiR4w3zfgIeP4kdHUzUoJBUAodqSFX7jpSo72KtjB3hXEfbyyZ+XMJyCd0t2a2BTq6d7coEZNCv8cu4uMyQbO3vvDKbD5yD3FJL6NMSWJa5BP1eJ5hPKfNkqK9UpU1ecCYUKQlTP3sxBU4DpLOxHOM6ShCkEoDlI7xJYgqVbL+Ie1ax06vamyJiiQGzJ19m/gdDe8MmU0zkgZixKQnQnMpRCTc2DefWL1divLfJVFGqonk08pZdQKUi7F3L/lHPr0itjfB8yQtImo7NamLOGU/5g+m582jsPCmHiTTJUkZVTbuwfL90NzIvy9ICPtErE1ahLkrSsycwIFymY+l7l8rOLQ1Y3JbEtQlTAGZSJSvvtrZrvv5RpSpASgKU3QF+W8Z9LS5CZk1kkbKDEE80q87RHNq86iVqJ6afCFKHqMnk2pGsMbU7IDHnpEWJ1lRMU615mFnVyjIVVhOnOK03EFFg8MQgIafHVy2OdXg+nutBhh/Gip82nMyZlRKWkqBvmCS+c/maOXpnK5j9YlRUlJDkjwOkWQ71XYqubKrQhaQCEJkKzW76UhRtcXXBRSzkhITnCilIBvqwZ/dHAeH+JFoPZ5nlqKVDxBB06t1gvl8XLfvFXmNb825QLklyUdBwFGRM3MsKz1E1QvoM5AGuzQ+bipFSmWMvZ9kpSlP97MlKB/yjnUni1QDAABydL95RVr5xKnic5yopJcAC92BUbnm5HpE1IgS8d44n+GKEFytQB2sHVYnd0geccpTN7wIBIbS3eJcDO1mudNzG3jmLdslIykMp2B5gMx8Q7QNr1HdFyA5cFkl7jd7sWgGyzs+C1qpVPKlsDlQA7EXZzbYQoGU8ToYe0A35fDcwovUDuCVdPAXM19tf/IwD45iRUSBYQZ48sITNVYMpbeOYxz2YdzEglyEUVqZh0MQqTEk5Bd+cQgs4hhdNHgS8atCgFDHUEN1Bd/eB6xnJI+ucW6Fd2gJ8B4/eN6nlhrRpUDu7swPwtGTTrIEaEiXmB0LAkAmxI0EY97PS4Rk4riy+/IUU5Q121ysQP3i1hGPd3s1HSwMDlVTlKi4ZzvtDqdLmxD8o0yxrTRihNue4WTKgIuooypBuWLk7Agv7tom4Wx5SllJJU7kFtGDtfS3wgOqZaipKetrNeCvhBBp5w7VAKl2D3YH2lHnbQRUcfsh5E3PT6BgskDf65R5LSo6JPnpEip9yNW5PfcEeURTKkpBVkZtbkn4MB57QqjMTnMnUpfw9bCHyJwOqdwfw6fGMk16V3JA8Qf2+hDaqvT+IHpp7/wBoJIu2bC6hBU+RJY2YGwblFWa6piJSO72hDkWUEktozDe5I84dTYfOVK7RJSEC5LuQOZY/TRjycZWJ6VyVGXkJVmLBRYFLkHbKbDkeZg1tuw8cZZJqEeW6OncU8R08ijSApSJav5XdcLyoQSUA/dzZUpzD8RLiOOVmHLnjt+yypJJSlJZg72Bu23lBDXY+qunozhATTvZIYKWpnWUbbaRcxrFkokKCblUtSjpYXCQ/kT5iD8xt1ELLh8r2Z8q+PU55iVQDMypHdT79Aeu0Qpnu/MxXQMxLRCSxhhmLi5pHgeX7RWd+sJCn3izLkZgSlKlEXJAJ9WES6IRoI59GL/pD0ubbfWsVxOG1lA/XhD1VAdxbWIQu0dQZZDcxr4/Xuj6NlYVIXJTMVTSf8sL7qW+7ms0fM9ECuYBq52Fr/KPpXBcQSqhRKzlcxMtKFEgh2DG+hLctWimk+SEqeGKUpGanAsNFK/WIE8NUXe/lKSAWspX3QBzjTn8VUiNZyL8i59BFOl4hlGnVMJBy51lIIKj3lKZiWcjYxVRIc14z7JE8y5IUAAASo3t3iQdSDa21+cYeDrVNmSwQT2ikgqSLllMNbCxPS0UsRxcTFrJMwlSisulIcq63YMwb9In4brlS58lQIUkTEgh7pc5SG6v6iArctnV0cEU//uFX6JhRn8U8QzKSf2SadcwZQcwLgu9gw2beFFeyg1jk9zm3GtQCoy0nVaiX/rLD3GMPDcGM03cgHRO/UnQCNivo89RNUo9wTVJB0dlEk/KDSgwxCZICgE2d+T6XfvbdIp3pqHJp6dQx5Iy6iL0sB18NElJKQwOj7eUVcT4LJ7yGB3D/AKwcVMtSCxSS4cNYEc3OgjJrOIJUospWdX4JQzkeJNhGJZJp7cnXZOn6OWLVOtL7/ZnP5+BTJZZSDFSUcqmIaOgf4ypWlLMI6qS/o0VqmlpqjuzEqlq2cZVPtlJ7qvCHxzye0kc/k6TpXb6fLbXZ/wAFHh+lTMftGAHsgK9vqLabc40aiiSAcuh669Iq4Zha6ZTg9rLL+tvun2F7+UaFaPvJdPPVweRG8OUoqWmisWKeTC8npygaxCgC3IPeAu+rdRzGkZ0/DlII6h7NG7WSS6VqKbnK4s76OOdosSpQUkDYfCHmR402YstYWpCiGWgM7llsGBI2U2+8G60oVKQs2LJbxZm8YxRh4BeJKqa8vL+AhTbd0/s8QYtjcwqnmTJKVoUGSli4UWY29kHX5RDUzlAnOFqA3ysOT3uP3jS4eqhSTVoBzIyoIO4BQVa82JjUn1FLMJJSXUQ93N93LtvGbItMjFPm/Ux5mPU5Rl7FDpcAqRcg6uUrAHi0RUGIo7RKhTJWEKBAJWB02cjppBFQigQsAyQRzUVE6cvH4iGYlikoH+VLQkdBfo5Pp74pyXICKOMYgqcZiv8ALBAJCQsFKQbAKSBmDuWLl36QB1tMUL3IJ9ou6uTgsQYMBPmTFJSlg9idgBc2BuWb3xm8TYUqXKLzFKa7HKw5sBpvDVTjQzBLRlUvRmTJppsvO3ZglSiTldR7xa8U6mpmBLKYhsoIO1/XWN2zHwHPxfxijVSQUpt9eUGklwLnOU22wdw8N3SkvqS3PT5+sQ1qO8QzfWsacyQxcbNEU7LMAzsFaBrPrpz0MK1+0bc3RyxwUnw+5lyZZzWJ67QQ4bKWEjKtSUguQN3Ov1yipKwnKxSddfONmiACGN/nFZJ2thWKDT3KOKYWJo7TRWhLa7Oedxr1jGTg0zME6uWt1gurJgyJSkXJD+VgB57QScPYIJIzrbtWfUEIFwybs9rl73Ta5N4tT2JnUVv3IeEOBBKGecO9+HkxbvH4jZwe9cQbVGJy6dOZZAA0FncbBPPw0Y6BhGXhwqKotTJCUaGcp8ttpY1UwADs+o0gpwTgSTJUJkwmfNH35lwP6U6DzeHce7+4PlRjvmf/AJXP69l9fgDv/gybUyjOSlElSyVCXlCSUm7k2yqN7H3QLY1hU6mlqzoWg5WuDfz0Mdw0hs1CVAhQBB1BAI8wYX5aE5MinJtJL4I+VFle4e7t779YJuEsFFRVBllKJaQpSwPZbqfvEn3Ex1bHPsspZwJljsVF/ZHdJ8NvKALirD5mG0CpbpC5q2VlOqe8wB3DJ/8A0YDK5JJLl7FVsOxWtw8LZFQo27xTNVdQJBNgz2EKOVCpUdfjCivwv/Z/4+xamzoa6EFagbhKleaitRJ98aCMUTJlkzS0tA9L2HUHlEFUvIqYrUla2HXMYEqnPVz+yBOSWe/yUt7nwGg8IyQk9TdnZ9d5PT9Go5VeyS+aLtTilRiCylDy5D35qHMn5Ru4Vw9LkiyXO53i7h9AmWkJSGtFtSYqU7OD6jqp5nu9lwuy+Q6WlI2EKoopc1JStIIPQH46xE8OQuFUZlYM4rhEymIUl1JAs5Jt+E/l5HUWdxFqnKZyApNjyPPcEcvgwgiKAtJSbg7G4/bxEBcyWqkqzKJZKhmRd7F2vvoR5CDTvc63wbxFzl+Hzb3w/wCGVsSIQFNLBUxcObbaHfwihS4i7dQ0EuIUhKe0QA75b3Y25dNP2gMq6ZcpSmBUH9prObs/OPSxZNcbZfXYPIyVHj+/Q3JteEpubxQmYmFII3Nv+6zfOMj+GVMDrUyXvuwiZUjs15TowUnyUPfr6Q086U2GNZWlE4JSDdMkFXTskAsPB4uZ256+jWsW6vFHEUgVKCB7UuXqfyt3R4Ae+LS1pYXNhoOfMWG/XaEZ+RL3ihyp52N+Wv0wENmTFDXU3dnPo3WKUwlJDA7/AD+ceonukEjvFnZ/QWZrm/jCKF0atDWy5ac6lAquB4d0qAG72vraKWLV/bBI0QCrN4X/AGiObhgVclSbE2bW2+4Y3iXEeGpkmWRNVLliYLGYu5dIa3T9PCCUbY+M0o0ZdDVgpJHQaagWHuiaoUGT0jLkSTK7rjmCC4I2II1EWFTvr6+UbDIeTKcnTmOkVaqTlKkKBJBKSRdmJcA6Kv8ANotKmPvsOmkVFIdyT4ud4w3TZ2ccKy4IRe60okpKlKQEkm2hV8Dyi9ODJKn6xlGSOcFPBWEpmlSl94SikpS+qrlz0DA+Yg4+1KjzOq6WOHG5p8Grw5gZCROmgheqE/hBJ7x6tbkH1BaCDCcEVVzMpzdkFAzA571rIHQ2d7sAHIIi1S4aufMyItdypgydO96AAc2AdgIPMLwxEiWmWgWGpOpJ1UepjdSiqOfU5OWofSUYlpCQAAAwAsAOQG0TnwhEwwq5GBKEqa2oMMVMGxjyZMUNgYweJ+IxTSwyHWp8oPsgjUk+ekTZK2FjxyyzUIK2yzjGPiQAgH+Yv2Br5/pzgJ42wU1VAsO86U8xJf7xBKpXipKVHxCeZiFEwqaZmE2pmjM50lJ0c+jekbmEK7dQLvKSSVFwc69x10J6QWzVoGScJOMuUfOMrTWFFzF8O7Conyv/AE5q0eSVED3NHsUWGPEtTkVNN2TnZuZUQPiIj4KpAiWl9VOs+4D5xX4ndRqORUv3Kf5RJQ1GWUhQ/AUnzYx5K9093/UUpPy12oMZS3D849UuKNLVAoHgPcAPi8eKqIWclRYUYYJkVjPjzt4gRoS50Vsfw1M5CZuV1yDmYH2pf+okdWuOo6xHLnxdpKljEW24zFOWOanHlHlZVoly1IZITNSMiQXDMMi0jYXKsx1LQFLnMVImd5AcZSO6A4Zm008yYZiE1UiomSrqQFWH5CykseYBHpG3R08meMsxS0LIOSYghwW1yq7p1voRzjSslSt8HaKCn0uvFu+X61VfQH62hSqWcpyuLhirL4jX9I9/whYllUwJWwZJQfMONiflG9M4DqEv2Skzki1jlVcOpwss9tATqIy6elqqZau2lrQNu6Wbnm0a43jXHJCXDPBWSE90yalq1TzKOVXdSEb5XST3jlv5RPNpFOpySVO7HVjZ2Bv9aRHKnTFLC8iuzXYzAbOLMf1iQ1Cx3Ccu+xfUkAi19LmKyA5KSSRq4XQBsyy+W7HU66sWSzGPK+SlRdFgGs3TZzu516Q2mw9/aJuSbXdxZyddfhGXOmrTMItkCjfa3PW55Rnu9hJYkuDe97C1tHAextf00ipitJVV1WFoBWjKJb5wyANUm7guDYO/WIzUEkjfY787gW8/CB2qRNkquVoKu8btbbTnDIcjYpODZu8T06KcypIXmUhPfI2UbtY69Noyf4nqYze0Pj4w9New9mNFmejVkz3HuhpWzsHf3RDQVWYKsxf4xMJY3OsY5qpM7HopOXTw+R6mWoFy3kGgu4GwtRmmcZqZMhPdWuYbKdjkQD7SrA29mxgRTOLs7A/RMdEwTAVKlozjKEhkhQuNyACxDlyWJJJJMMxRbdmbxHqIY8enmzqOA11MpOWnWhQ1YHvHmSDcxq5xzEcpqcFyEFJKV6hSXe24a69rWNxyJjWwfjhctkVQzp2mC5Y6FXMdfjGl2uTn1ihk/Ke/o+f0fD+Wz9LOgGYOYiGZVJ5iIJUtE1IUhQKSLEXBhxw5MEqMrtbGbi+PJky1KFlaJdyCrYMLwHVFeufOEuYM0qcWSQkpCVoSClYO2YA5g5AzNqDBbj+CJnS8gLKBBSRdiOm4IcEbvAjiFKumnyUS1dqtTqSE2BFgorS7Sw5Lm/leEZnJVStWa+litSlF777fR2VaSTMnTVSAnImwWWYpCSQoP1uGgopJaUJEtACEIFujXcnyN4ZLWcrkJE3ulRR95QAB/qG3VhAlx3xGEn+HlWUpIM0jZ/8ATHz8oan5cbbDlH8ZnSxxr178csoYqaKfOmTVZQZiiboKiW7oJYWcJdusKBRWMBPdSl2sSebXbpCjyJLJJ3bM+SozaXFnmMOmomHUGYu23tGK1FU5U9mdNj728RGliSgqbM/+Rf8AyMY8+U3hBp9jrOs6WPV4VT+K+FmzhOI5e4r/AGn1OX3xoqnPAZ2ixoS3kfjeNTDMXJ7szXTNo468j1i2lyctm8MzY05VfyNszYQmRCstEZmQB5mkvS5/IxekT1c/VKf0jHlzIuSFRKI0UOLQ0xEzTMliSALp8LGx1jJlz0lnNhfUjQNrtrBXjWBrqacBKXWhWZI0cMQoB/I8rQH4ZU5JiVC2UFX16QUEmdR4fn19K8d8Jr7BHRcQqCQElcwtZgpXR7C5PPrBJhGKVJIUpKgCHAUQlhozEu/NxvygLmcak2CpiugDemkXsORVz1oSKeclKyO+tKsoT+IkhmbreNLw41yeBoUnYX0S5NQmYtElSEpVlUtKgAFNd0kserQP1GEiXOyKSoqYKExu6RmD5MvtFwQR/ULawWVOEyZVIumSyUzArOealC6iBptYaAMIrYVKypTKOXskOUDOpZOzkm6Wf3tC1zsehKNxPaeiWiWlgDZyFA2voL2OjgD5QKV8jMtYChr3kg2S4e4Bto72g5BSTcqyhIYJUBe7g5knpeMTG+GhMQqbJEtNQoh3KlJUkOMpP3XcbWbra9G/tWZdVFKhwRPZglYGdBKQAbpTckkuWYaFt+kc7xaozzCdf0GkFaeKZnZzZC+5NScmVkDKoFlMoWcMTd3MYlVgLh0qct7/AC+bbXh8cekFysp4VwzPqLy0dx7rUQlI/wBytfJ43P8Ay9SElUyqlpy+2ySQnzJHIw2iqEIp+wmLWkZjlWhs6TYspLMxJ0BPjB19nXDCOymqnHte1SEKCrgD2im++hPK0S5N1wP0xUNXIJ0nBEpAc1KVILF0oHuOYxYOFUYse1meKsvuSI3+KOF5kkjICqUfZIBOVg+VTaNz3EA/+OSgWJVy9kwmUJNm/H1GmCipUjYGH0yAky5ZBExFyoksVgb2Oog/oVMkkvoCobOADyY7XI89YC+GJaKqXPKSe4EMWIvnCnvq2QesF9SrLLsA6jbTYOW01ZrHfeNOGLjHcw9Xk1yW5Sk1wGZSvYPtANzJ20OujNmDQ+fSBYUfuahwA7i5bUONfAsxBiBKedz139WOw0J9qJZEwZWc921i5Z7WLeIOrttDzEVMA4jVRTik5jIPtB/ZfQjw9412joq8QBQFpU6SHBGhB0Mc4NEFTFW7pAHS+z8uW5cc4fgVesImUxU/Zq7v9Cr+73EmBVRZrlLzoan7y7+q+6+gUKxNa1sgw7EpoSAkNnUO8pr5Rch9WhuHSRLRmOpgP4x4u7BWVABmkb3CAdLc926QyTSVsRjxyyS0xNDiDigUqQ15qvZTyf7yuTct45rMnlUzMouS5JO5JLn1itVVapisyiSolyTvHue58PlHnZZ6zp+k6ddNBvv3ZRmK7x9rXYQo1MLoRkN3cnboIUMUdjmHK3ZaxdLLWbe2seWdQvy0MZy5lnEb1bSBU2YFEXUXCXLssm1nFnH1erieFZAe66R5H1jLOLuzqvDOphPGsUpVJcX3MZwdiI8UABEjMDaK/wDAlVyYBHqzUktkX8OxTN3Va7Hn0PWNCXLf97RgTqcJSeZixhmJ9o0uYe993r49fjBab3RyXiXQ+W9ce/KN0TZCfamKfkkPHqK4KIElBH5lnMfJIsPN4p9iBsB8YtJm9no3aK0/KOZgaPCpG5R1WQ5ASo27RRLudkD5xryZyCO8lBcMrui7foYDaWrygFNy7I/Ms6q8ucTS8TYFiSLb63N/O5gXEGnewayVSk3ShAKQwISNPwm0PqMZSkOmwOo28ehgLTjPWKdfjwFn8niLG2w1Bss49xErtClJLD+8bPD1DNuubnS7Mg2PMKI1boYbh+EIlkqXLSqZqTMyuCNkhyBcajaNGoxdzfKMrWCG3vu58zGmNI9Fzlpovy0AneKmIhSlAJUUJBuU+1o7a3Z+unrnf4hmv3ixLCyemoJDee8eAKV3rJ6Wt4fXKClJsUomHVUclcqoGUrWmbOKV6KBDAud9Ha+p3ivgmPS5aUJEpKiwzrVckm/Ngm7MBtEsmpCZFX/APYmA+ZRygN/iMigQf7QxJuw4tJnQ6nCu1UFyjLWNUoLJKSC417iiPEPyO/SuF6ZSadGYJExQzzANlquR5WHlHGMNxMTEFPMN/eLeEca1VGphMKpf4JneHkdR6weOSe0uSZIPmPB3iWtoHOJeD6WqczpQzH/AFZbIX/uIsr/AHAxj4F9rNNPYTXkr63QT0UNPOCsVqVB0qBDPYg28oc0JTAajw5VEZyUKKkZUy0ZgHUWScxA0bM1mdzyi9PKmDu+UFt3IBu3XLqPONCantVkkOzAPsL+HXnyu8ZdfP1YAm5bk/Rre0OXs84iioqkHlzSzS1S9Ev2VESUlvHYeTaW/Abp5xFInjOz2ZwPBmuHYsQARzPKKa8SKjcEa9bXZnc2vuPZEVptUM6T1+Nje7XJ32ixVBVLUlrEWvy1e/IJsbjZtCIE5GKIlYhMzqCUdkM5NtCCLcyze/eL1TiSZMtS5iwEi536WG58LsBrHNMVxgVEwzEApBYB9WTvbxgZukaekhrnp9UzoONfaYC6ZAL/AIiNPAQAVFSZi1KUXJLk8zziFRyjqY8SWEZJ5HLk6PB0sMCqK37khU5aNfh2kE6oCSCQxJbw/VoxZfOCXgk5ZqlM/cO/UQoLqJNYpP4EspCUOlOgUWfk8KGzU3MKNqOTLU1LLUW/1V8/xn9PfFipxkGzNzcW9dIrrX/Mmpch5itP67n0HxinUJcEfe0HI+MYnlcJHv8AhfQR6vHPVapqmvX+0Tz6CWoWBHh+hjNm4SpJtfw1/eHoXMl6F+h+W4iZOKg6pLjkdPWCvHJehseLxDpnt7cfjz9/8swsSlkM5EZ0ilUpXdBIH1rBPU1UtZvlf8yb/CKkyuQlrksGsPLdoKMEu5kz9VlyPbE187JKWpUAy2CtM3PxOxhZxuWG53PSMavxYmwDD1MUUVagbE/GKcE+DyZdJKTbdJ+gST6s5XFlKGWWPwp3V46xVNcB3U8wPcweMWbMUvc+J/SNTA5I7WWPzp67xWlIPH0DpuT4RDimIqQSgM4JBLvpyiDAaczamWFOXWCT0F4ZxAv+es2JKlHTmYucGz2qUjKFFQI1bK+pFr2HxjZpUVsYUdGXUKe5+vD61hqZQ3821PjDREmZvp4xpDj0yw2jAREohIUbkAE+0QbAlhyh6lcohqC0tQuSUqA8w3zi0VYL4s0qlKRqtaSvqrs5a1H1VAotbwRY8M8vO9nlkA63kpf4JgYWtrRpigWWaCvMpYVqNx0gzXlXZQZTAseof5wFYXS9pNQn8SgPLf3QfcQTAmnUogOAAm2hJYXgMkbYzHPSqfBkT8EBum0Ff2b0U0TlglXZpluBdsxIAIBs7ZvGA3DMZze1Yx0jgWoSSsA3ZJ8gS9/MfQiscpKWlhZFFwckFNYAiWeai3lv4/o2sC9dN/X9rgsGJ2Ggjexuo72XYC+2tz7i7e60C2JTSQXcb768tuvrGoypFJSu913016WHTzaKVdN08fpocmZ9eUU66YAQo6DU9PGBC5M/jOtOQJf2y3lqr5CB+lkMHO2kaFdUGdMzkWAZL8ufnFScp7RmyTvZHQ9F0nlR8yXJ4+YvCJcx6oMGGseS0wo9AnQiCPhRnXoSwHqXt6QNlWw8z8oJ+Fu6gqO5PUnKl2EVFbmbrZV08v2Iq2ayyOUKMnEKo9oqxHjCjbRy5vIUO1m7nPMvy/mEN0tHk2nKg4/fy5xXzntJp/6ihYuzLXb0b1h0vE8mot9XHLwjy8l2dv4NHT0l+rf2KypxH19NEM5Q3cdRGbilaULSQ7qDlz0ieTVBSXuH5iCcGkmacXWRyyljezX67dh8yaGuxH1tFPqD1FhFqZUJa4S/mPlFVbbRIg5ql8StNpQVEjfn748MgCJibab/AF8IiKvCG22YVhhBUkNAi7hknNNQB+Ie65+EV5VOTF6imiWsHkC/R7W9Yli8kZaHS7GNi15h8yfM/wBovcHJJqByCVE+Q/UiM3E198gX5mNjgpDzlFnZHo6hG6fDOSj8Q8CrR4FmGoRErRloYzxIPL68ISkdGhq57aB+ceKqW1i+CADi9aATKQxy91ztlATYeWvSMNQaNTEwkLUzC5Yje55xnyZBWsJTdRLQ9bAsIeDKN1qmn7oZPidfd8Ys8Z1/dRLB1OY+Vh739I0cNpexlpQGO5PMnU39IFMXm9pPmK2BbyTaFr2pWXwimhZBgv4HxcyJyZqj/LQoJXyyrOU+nteUBapp2tBJKpMtKE/jLnzBb4CCk63GYoPJJQXc6niNUFupJfMSbHMGvuNtRtA7WL1cixOxv1jn0ipmSg6FrSFG4BIAO9osTK+YsXWo+Ji3lRqh4fklwwhqcVly3JIfobwPTcQVPVyQNBz6n9IrmQTqbcolByiFTy2qRv6ToNEteTsezpjCIBYOY91LnQREV5j0hJ6U59/2PUly5iR2sIj08Ymly9zEZUI2x6Q0a/8AEGXKl5dWUrwzOl/SMlIcxbxScysuoSAPS0HjW9nn+KzqCivX6FCZOWVE5la8/wBIUeoVHsabOfCao9qZ0mrHR8y3Y+NvKKE6LyZKUzJqWIClr3fVZvfqPjFCegpJB+v2jzp+8df4TmTwaO6soVFOFXIfyhhMWVwwnmAfdFHouKu0Vlpc9IRflEpSn8w8niIgfiH/AGwQpqhunQ+vk0PRLTqf09ImE1k2CT4BjaKn8U+zxa3BnUa9SZc4aD1iWjpissOTk8gLxSmVAAc2gmwMhEgKI7y7/wC37o9A/nDIxb3PN6vq1ii6ftMCKuWc6rHWCTgiW3aK2snxNyflGNi8t5hLBntrGpgFQUhtB0+cbJNNbHMJNhcKiGrq4z0zo8VPhLCouiYpZZOp+tYhxlQloOZZK9/T94xMTxJaCMjgh9D8oHJ86ZMPeJLl/MwUUu5diqqnMSX1i7gJGcEh2/tFOVQdIvSEZSGgn6FG/XV5RLJGoZvdAlNnO/Ml/WNtdVYg72O/pGNNliBiqIxUNPmUAbDc9Bq3wgmqVPLcaAv9CMDB6MlbksBtzglQk+XKByDcM3jmpLsY6yTtECEeQi2UbE7xGWjOmdjp1VKzwxBMVDlAmwv4Q3sRo5MWLlqfCIlKzWGkekcoRkh9CzHnc7RJJSQANIvYTFNypo8lI5xM8NbzjwrgR96UW8PQ8xI6v6X+URVs/vE6xJQzgl1HkQPP9oqT5ySbFrw3GjnfE8mrIl6IbKSS+uu0KCzCSBKGUhvnChx5gpksZ12H+ZM2/OqH4nLGRNhttChRny8Hr+Fv/cfozNmIHIRWKQ+kKFGdHVy4GqTDQkcoUKLEsmkoDmw0O0UEIHIQoUFEHLwv1/gzMRHfguph/Il/0iFCjb/xRxvVfnS+Zk1qByER4bqPGFCiuwlGzS7/AFuYnnJhQoF8lmVWIDmw0+cVUyw+g9IUKC7EJsoaI0JHIQoUUQblHKEmUM4sNBt1jyFBLgtFqkQO9Yan4xoVA7p8PnChQqRO5SrUBzYaj4CKqUBhYQoUKOt6f3I/JElQlkloiloDCwhQosdk98eEDkIjCRChQIDGqSISUC9hHsKCF9yCqHwhuGSwczgG+48I9hRojwcr1H5svmEFAGQIUKFBCT//2Q=="/>
          <p:cNvSpPr>
            <a:spLocks noChangeAspect="1" noChangeArrowheads="1"/>
          </p:cNvSpPr>
          <p:nvPr/>
        </p:nvSpPr>
        <p:spPr bwMode="auto">
          <a:xfrm>
            <a:off x="388938" y="-1174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endParaRPr lang="es-PE" altLang="es-PE"/>
          </a:p>
        </p:txBody>
      </p:sp>
      <p:sp>
        <p:nvSpPr>
          <p:cNvPr id="6" name="5 Rectángulo"/>
          <p:cNvSpPr/>
          <p:nvPr/>
        </p:nvSpPr>
        <p:spPr bwMode="auto">
          <a:xfrm>
            <a:off x="2489578" y="2673111"/>
            <a:ext cx="1943100" cy="720725"/>
          </a:xfrm>
          <a:prstGeom prst="rect">
            <a:avLst/>
          </a:prstGeom>
          <a:gradFill>
            <a:gsLst>
              <a:gs pos="0">
                <a:srgbClr val="03D4A8"/>
              </a:gs>
              <a:gs pos="25000">
                <a:srgbClr val="21D6E0"/>
              </a:gs>
              <a:gs pos="75000">
                <a:srgbClr val="0087E6"/>
              </a:gs>
              <a:gs pos="100000">
                <a:srgbClr val="005CBF"/>
              </a:gs>
            </a:gsLst>
            <a:lin ang="5400000" scaled="0"/>
          </a:gradFill>
          <a:ln w="9525" cap="flat" cmpd="sng" algn="ctr">
            <a:solidFill>
              <a:schemeClr val="tx1"/>
            </a:solidFill>
            <a:prstDash val="solid"/>
            <a:miter lim="800000"/>
            <a:headEnd type="none" w="med" len="med"/>
            <a:tailEnd type="none" w="med" len="med"/>
          </a:ln>
          <a:effectLst/>
        </p:spPr>
        <p:txBody>
          <a:bodyPr wrap="none"/>
          <a:lstStyle/>
          <a:p>
            <a:pPr algn="ctr">
              <a:defRPr/>
            </a:pPr>
            <a:r>
              <a:rPr lang="es-PE" sz="1600" dirty="0" err="1" smtClean="0">
                <a:solidFill>
                  <a:srgbClr val="FF3399"/>
                </a:solidFill>
                <a:effectLst>
                  <a:outerShdw blurRad="38100" dist="38100" dir="2700000" algn="tl">
                    <a:srgbClr val="000000"/>
                  </a:outerShdw>
                </a:effectLst>
                <a:latin typeface="Arial Black" pitchFamily="34" charset="0"/>
              </a:rPr>
              <a:t>Inspeccion</a:t>
            </a:r>
            <a:r>
              <a:rPr lang="es-PE" sz="1600" dirty="0" smtClean="0">
                <a:solidFill>
                  <a:srgbClr val="FF3399"/>
                </a:solidFill>
                <a:effectLst>
                  <a:outerShdw blurRad="38100" dist="38100" dir="2700000" algn="tl">
                    <a:srgbClr val="000000"/>
                  </a:outerShdw>
                </a:effectLst>
                <a:latin typeface="Arial Black" pitchFamily="34" charset="0"/>
              </a:rPr>
              <a:t> </a:t>
            </a:r>
          </a:p>
          <a:p>
            <a:pPr algn="ctr">
              <a:defRPr/>
            </a:pPr>
            <a:r>
              <a:rPr lang="es-PE" sz="1600" dirty="0" smtClean="0">
                <a:solidFill>
                  <a:srgbClr val="FF3399"/>
                </a:solidFill>
                <a:effectLst>
                  <a:outerShdw blurRad="38100" dist="38100" dir="2700000" algn="tl">
                    <a:srgbClr val="000000"/>
                  </a:outerShdw>
                </a:effectLst>
                <a:latin typeface="Arial Black" pitchFamily="34" charset="0"/>
              </a:rPr>
              <a:t>sanitaria</a:t>
            </a:r>
            <a:endParaRPr lang="es-PE" sz="1600" dirty="0">
              <a:solidFill>
                <a:srgbClr val="FF3399"/>
              </a:solidFill>
              <a:effectLst>
                <a:outerShdw blurRad="38100" dist="38100" dir="2700000" algn="tl">
                  <a:srgbClr val="000000"/>
                </a:outerShdw>
              </a:effectLst>
              <a:latin typeface="Arial Black" pitchFamily="34" charset="0"/>
            </a:endParaRPr>
          </a:p>
        </p:txBody>
      </p:sp>
      <p:pic>
        <p:nvPicPr>
          <p:cNvPr id="7192" name="Picture 2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538" y="4357907"/>
            <a:ext cx="2119238" cy="1859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93" name="Picture 2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6209" y="2112030"/>
            <a:ext cx="2259895" cy="1842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94" name="Picture 2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50694" y="4614971"/>
            <a:ext cx="2520279" cy="1915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2" descr="Feliz Navida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04" y="20638"/>
            <a:ext cx="9247733" cy="75115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www.fertilizantesyabonos.com/wp-content/uploads/laboratorio-de-jisa.jpg"/>
          <p:cNvPicPr>
            <a:picLocks noChangeAspect="1" noChangeArrowheads="1"/>
          </p:cNvPicPr>
          <p:nvPr/>
        </p:nvPicPr>
        <p:blipFill>
          <a:blip r:embed="rId7" cstate="print"/>
          <a:srcRect/>
          <a:stretch>
            <a:fillRect/>
          </a:stretch>
        </p:blipFill>
        <p:spPr bwMode="auto">
          <a:xfrm>
            <a:off x="5237162" y="1867185"/>
            <a:ext cx="3133811" cy="1882693"/>
          </a:xfrm>
          <a:prstGeom prst="rect">
            <a:avLst/>
          </a:prstGeom>
          <a:ln>
            <a:noFill/>
          </a:ln>
          <a:effectLst>
            <a:softEdge rad="112500"/>
          </a:effectLst>
        </p:spPr>
      </p:pic>
    </p:spTree>
    <p:extLst>
      <p:ext uri="{BB962C8B-B14F-4D97-AF65-F5344CB8AC3E}">
        <p14:creationId xmlns:p14="http://schemas.microsoft.com/office/powerpoint/2010/main" val="11980199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de agua animado azul imagen"/>
          <p:cNvPicPr>
            <a:picLocks noChangeAspect="1" noChangeArrowheads="1" noCrop="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525" y="7380"/>
            <a:ext cx="9247654" cy="685062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196" name="4 Objeto"/>
          <p:cNvGraphicFramePr>
            <a:graphicFrameLocks noChangeAspect="1"/>
          </p:cNvGraphicFramePr>
          <p:nvPr>
            <p:extLst>
              <p:ext uri="{D42A27DB-BD31-4B8C-83A1-F6EECF244321}">
                <p14:modId xmlns:p14="http://schemas.microsoft.com/office/powerpoint/2010/main" val="780279926"/>
              </p:ext>
            </p:extLst>
          </p:nvPr>
        </p:nvGraphicFramePr>
        <p:xfrm>
          <a:off x="325699" y="755995"/>
          <a:ext cx="2232025" cy="2767381"/>
        </p:xfrm>
        <a:graphic>
          <a:graphicData uri="http://schemas.openxmlformats.org/presentationml/2006/ole">
            <mc:AlternateContent xmlns:mc="http://schemas.openxmlformats.org/markup-compatibility/2006">
              <mc:Choice xmlns:v="urn:schemas-microsoft-com:vml" Requires="v">
                <p:oleObj spid="_x0000_s1036" name="Acrobat Document" r:id="rId5" imgW="7547040" imgH="10683000" progId="AcroExch.Document.7">
                  <p:link updateAutomatic="1"/>
                </p:oleObj>
              </mc:Choice>
              <mc:Fallback>
                <p:oleObj name="Acrobat Document" r:id="rId5" imgW="7547040" imgH="10683000" progId="AcroExch.Document.7">
                  <p:link updateAutomatic="1"/>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5699" y="755995"/>
                        <a:ext cx="2232025" cy="2767381"/>
                      </a:xfrm>
                      <a:prstGeom prst="rect">
                        <a:avLst/>
                      </a:prstGeom>
                      <a:gradFill rotWithShape="0">
                        <a:gsLst>
                          <a:gs pos="0">
                            <a:srgbClr val="03D4A8"/>
                          </a:gs>
                          <a:gs pos="25000">
                            <a:srgbClr val="21D6E0"/>
                          </a:gs>
                          <a:gs pos="75000">
                            <a:srgbClr val="0087E6"/>
                          </a:gs>
                          <a:gs pos="100000">
                            <a:srgbClr val="005CBF"/>
                          </a:gs>
                        </a:gsLst>
                        <a:lin ang="5400000"/>
                      </a:gradFill>
                      <a:ln>
                        <a:noFill/>
                      </a:ln>
                    </p:spPr>
                  </p:pic>
                </p:oleObj>
              </mc:Fallback>
            </mc:AlternateContent>
          </a:graphicData>
        </a:graphic>
      </p:graphicFrame>
      <p:sp>
        <p:nvSpPr>
          <p:cNvPr id="15" name="14 Rectángulo"/>
          <p:cNvSpPr/>
          <p:nvPr/>
        </p:nvSpPr>
        <p:spPr>
          <a:xfrm>
            <a:off x="3506425" y="950336"/>
            <a:ext cx="5494962" cy="2062103"/>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just"/>
            <a:r>
              <a:rPr lang="es-PE" sz="1600" dirty="0" smtClean="0">
                <a:latin typeface="Arial" panose="020B0604020202020204" pitchFamily="34" charset="0"/>
              </a:rPr>
              <a:t>Directiva Sanitaria n° 058–MINSA/DIGESA-v.01 “Directiva sanitaria para la formulación, aprobación y aplicación de los planes de control de calidad (</a:t>
            </a:r>
            <a:r>
              <a:rPr lang="es-PE" sz="1600" dirty="0" err="1" smtClean="0">
                <a:latin typeface="Arial" panose="020B0604020202020204" pitchFamily="34" charset="0"/>
              </a:rPr>
              <a:t>p.c.c</a:t>
            </a:r>
            <a:r>
              <a:rPr lang="es-PE" sz="1600" dirty="0" smtClean="0">
                <a:latin typeface="Arial" panose="020B0604020202020204" pitchFamily="34" charset="0"/>
              </a:rPr>
              <a:t>.) por los proveedores de agua para consumo humano”, aprobada mediante Resolución Ministerial n° 908-2014/ MINSA de 24 de noviembre de 2014</a:t>
            </a:r>
          </a:p>
          <a:p>
            <a:pPr algn="just"/>
            <a:endParaRPr lang="es-PE" sz="1600" dirty="0">
              <a:latin typeface="Arial" panose="020B0604020202020204" pitchFamily="34" charset="0"/>
            </a:endParaRPr>
          </a:p>
          <a:p>
            <a:pPr algn="just"/>
            <a:r>
              <a:rPr lang="es-PE" sz="1600" dirty="0" smtClean="0">
                <a:latin typeface="Arial" panose="020B0604020202020204" pitchFamily="34" charset="0"/>
              </a:rPr>
              <a:t>                                       CONCEPTO – Puntos críticos</a:t>
            </a:r>
            <a:endParaRPr lang="es-ES" sz="1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anose="020B0604020202020204" pitchFamily="34" charset="0"/>
            </a:endParaRPr>
          </a:p>
        </p:txBody>
      </p:sp>
      <p:pic>
        <p:nvPicPr>
          <p:cNvPr id="16" name="Picture 2" descr="Feliz Navida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04" y="20638"/>
            <a:ext cx="9247733" cy="751150"/>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2"/>
          <p:cNvGrpSpPr>
            <a:grpSpLocks/>
          </p:cNvGrpSpPr>
          <p:nvPr/>
        </p:nvGrpSpPr>
        <p:grpSpPr bwMode="auto">
          <a:xfrm>
            <a:off x="255780" y="3215887"/>
            <a:ext cx="8888413" cy="3642111"/>
            <a:chOff x="-71" y="1116"/>
            <a:chExt cx="5599" cy="2454"/>
          </a:xfrm>
        </p:grpSpPr>
        <p:sp>
          <p:nvSpPr>
            <p:cNvPr id="18" name="AutoShape 3"/>
            <p:cNvSpPr>
              <a:spLocks noChangeAspect="1" noChangeArrowheads="1"/>
            </p:cNvSpPr>
            <p:nvPr/>
          </p:nvSpPr>
          <p:spPr bwMode="auto">
            <a:xfrm>
              <a:off x="-71" y="1389"/>
              <a:ext cx="5491" cy="2181"/>
            </a:xfrm>
            <a:prstGeom prst="rect">
              <a:avLst/>
            </a:prstGeom>
            <a:solidFill>
              <a:srgbClr val="99CCFF"/>
            </a:solidFill>
            <a:ln w="9525">
              <a:solidFill>
                <a:srgbClr val="000000"/>
              </a:solidFill>
              <a:miter lim="800000"/>
              <a:headEnd/>
              <a:tailEnd/>
            </a:ln>
          </p:spPr>
          <p:txBody>
            <a:bodyPr/>
            <a:lstStyle/>
            <a:p>
              <a:endParaRPr lang="es-PE"/>
            </a:p>
          </p:txBody>
        </p:sp>
        <p:sp>
          <p:nvSpPr>
            <p:cNvPr id="19" name="Text Box 4"/>
            <p:cNvSpPr txBox="1">
              <a:spLocks noChangeArrowheads="1"/>
            </p:cNvSpPr>
            <p:nvPr/>
          </p:nvSpPr>
          <p:spPr bwMode="auto">
            <a:xfrm>
              <a:off x="1167" y="1116"/>
              <a:ext cx="4361" cy="2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s-MX" sz="2000" b="1" dirty="0" smtClean="0">
                  <a:solidFill>
                    <a:srgbClr val="FF0000"/>
                  </a:solidFill>
                  <a:latin typeface="Arial Narrow" pitchFamily="34" charset="0"/>
                </a:rPr>
                <a:t>ANALISIS DE PELIGROS Y PUNTOS CRITICOS DE CONTROL</a:t>
              </a:r>
              <a:endParaRPr lang="es-MX" sz="2000" b="1" dirty="0">
                <a:solidFill>
                  <a:srgbClr val="FF0000"/>
                </a:solidFill>
              </a:endParaRPr>
            </a:p>
          </p:txBody>
        </p:sp>
        <p:sp>
          <p:nvSpPr>
            <p:cNvPr id="20" name="Text Box 5"/>
            <p:cNvSpPr txBox="1">
              <a:spLocks noChangeArrowheads="1"/>
            </p:cNvSpPr>
            <p:nvPr/>
          </p:nvSpPr>
          <p:spPr bwMode="auto">
            <a:xfrm>
              <a:off x="658" y="1618"/>
              <a:ext cx="907" cy="2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s-MX" b="1" dirty="0">
                  <a:solidFill>
                    <a:srgbClr val="FF0000"/>
                  </a:solidFill>
                  <a:latin typeface="Arial Narrow" pitchFamily="34" charset="0"/>
                </a:rPr>
                <a:t>Riesgo  a la Salud</a:t>
              </a:r>
              <a:endParaRPr lang="es-MX" sz="2800" b="1" dirty="0"/>
            </a:p>
          </p:txBody>
        </p:sp>
        <p:sp>
          <p:nvSpPr>
            <p:cNvPr id="21" name="Text Box 6"/>
            <p:cNvSpPr txBox="1">
              <a:spLocks noChangeArrowheads="1"/>
            </p:cNvSpPr>
            <p:nvPr/>
          </p:nvSpPr>
          <p:spPr bwMode="auto">
            <a:xfrm>
              <a:off x="4480" y="2483"/>
              <a:ext cx="867" cy="412"/>
            </a:xfrm>
            <a:prstGeom prst="rect">
              <a:avLst/>
            </a:prstGeom>
            <a:noFill/>
            <a:ln>
              <a:noFill/>
            </a:ln>
            <a:effectLst/>
            <a:extLst>
              <a:ext uri="{909E8E84-426E-40DD-AFC4-6F175D3DCCD1}">
                <a14:hiddenFill xmlns:a14="http://schemas.microsoft.com/office/drawing/2010/main">
                  <a:solidFill>
                    <a:srgbClr val="3333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s-MX" sz="1600" b="1" dirty="0">
                  <a:solidFill>
                    <a:srgbClr val="333399"/>
                  </a:solidFill>
                  <a:latin typeface="Arial Narrow" pitchFamily="34" charset="0"/>
                </a:rPr>
                <a:t>Consumo Seguro</a:t>
              </a:r>
              <a:endParaRPr lang="es-MX" sz="1600" b="1" dirty="0"/>
            </a:p>
          </p:txBody>
        </p:sp>
        <p:sp>
          <p:nvSpPr>
            <p:cNvPr id="22" name="AutoShape 7"/>
            <p:cNvSpPr>
              <a:spLocks noChangeArrowheads="1"/>
            </p:cNvSpPr>
            <p:nvPr/>
          </p:nvSpPr>
          <p:spPr bwMode="auto">
            <a:xfrm>
              <a:off x="2236" y="1498"/>
              <a:ext cx="825" cy="1511"/>
            </a:xfrm>
            <a:prstGeom prst="cube">
              <a:avLst>
                <a:gd name="adj" fmla="val 58884"/>
              </a:avLst>
            </a:prstGeom>
            <a:solidFill>
              <a:srgbClr val="FFFF99"/>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PE"/>
            </a:p>
          </p:txBody>
        </p:sp>
        <p:sp>
          <p:nvSpPr>
            <p:cNvPr id="23" name="AutoShape 8"/>
            <p:cNvSpPr>
              <a:spLocks noChangeArrowheads="1"/>
            </p:cNvSpPr>
            <p:nvPr/>
          </p:nvSpPr>
          <p:spPr bwMode="auto">
            <a:xfrm>
              <a:off x="2752" y="1498"/>
              <a:ext cx="755" cy="1511"/>
            </a:xfrm>
            <a:prstGeom prst="cube">
              <a:avLst>
                <a:gd name="adj" fmla="val 58884"/>
              </a:avLst>
            </a:prstGeom>
            <a:solidFill>
              <a:srgbClr val="CCFFCC"/>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PE"/>
            </a:p>
          </p:txBody>
        </p:sp>
        <p:sp>
          <p:nvSpPr>
            <p:cNvPr id="24" name="AutoShape 9"/>
            <p:cNvSpPr>
              <a:spLocks noChangeArrowheads="1"/>
            </p:cNvSpPr>
            <p:nvPr/>
          </p:nvSpPr>
          <p:spPr bwMode="auto">
            <a:xfrm>
              <a:off x="3267" y="1498"/>
              <a:ext cx="755" cy="1511"/>
            </a:xfrm>
            <a:prstGeom prst="cube">
              <a:avLst>
                <a:gd name="adj" fmla="val 58884"/>
              </a:avLst>
            </a:prstGeom>
            <a:solidFill>
              <a:srgbClr val="99CC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PE"/>
            </a:p>
          </p:txBody>
        </p:sp>
        <p:sp>
          <p:nvSpPr>
            <p:cNvPr id="25" name="AutoShape 10"/>
            <p:cNvSpPr>
              <a:spLocks noChangeArrowheads="1"/>
            </p:cNvSpPr>
            <p:nvPr/>
          </p:nvSpPr>
          <p:spPr bwMode="auto">
            <a:xfrm>
              <a:off x="1749" y="2170"/>
              <a:ext cx="481" cy="462"/>
            </a:xfrm>
            <a:prstGeom prst="rightArrow">
              <a:avLst>
                <a:gd name="adj1" fmla="val 50000"/>
                <a:gd name="adj2" fmla="val 26028"/>
              </a:avLst>
            </a:prstGeom>
            <a:solidFill>
              <a:srgbClr val="FF6600"/>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PE"/>
            </a:p>
          </p:txBody>
        </p:sp>
        <p:sp>
          <p:nvSpPr>
            <p:cNvPr id="26" name="Text Box 11"/>
            <p:cNvSpPr txBox="1">
              <a:spLocks noChangeArrowheads="1"/>
            </p:cNvSpPr>
            <p:nvPr/>
          </p:nvSpPr>
          <p:spPr bwMode="auto">
            <a:xfrm rot="16200000">
              <a:off x="1961" y="2353"/>
              <a:ext cx="895"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s-MX" sz="1600" b="1" dirty="0">
                  <a:solidFill>
                    <a:srgbClr val="FF0000"/>
                  </a:solidFill>
                  <a:latin typeface="Arial Narrow" pitchFamily="34" charset="0"/>
                </a:rPr>
                <a:t>Protección</a:t>
              </a:r>
              <a:r>
                <a:rPr lang="es-MX" sz="1600" b="1" dirty="0">
                  <a:solidFill>
                    <a:schemeClr val="bg2"/>
                  </a:solidFill>
                  <a:latin typeface="Arial Narrow" pitchFamily="34" charset="0"/>
                </a:rPr>
                <a:t> </a:t>
              </a:r>
              <a:r>
                <a:rPr lang="es-MX" sz="1600" b="1" dirty="0" smtClean="0">
                  <a:solidFill>
                    <a:srgbClr val="FF0000"/>
                  </a:solidFill>
                  <a:latin typeface="Arial Narrow" pitchFamily="34" charset="0"/>
                </a:rPr>
                <a:t>de la Fuente</a:t>
              </a:r>
              <a:endParaRPr lang="es-MX" sz="2800" dirty="0">
                <a:solidFill>
                  <a:srgbClr val="FF0000"/>
                </a:solidFill>
              </a:endParaRPr>
            </a:p>
          </p:txBody>
        </p:sp>
        <p:sp>
          <p:nvSpPr>
            <p:cNvPr id="27" name="Text Box 12"/>
            <p:cNvSpPr txBox="1">
              <a:spLocks noChangeArrowheads="1"/>
            </p:cNvSpPr>
            <p:nvPr/>
          </p:nvSpPr>
          <p:spPr bwMode="auto">
            <a:xfrm rot="16200000">
              <a:off x="2449" y="2273"/>
              <a:ext cx="998" cy="3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s-MX" sz="2000" b="1" dirty="0">
                  <a:solidFill>
                    <a:srgbClr val="FF0000"/>
                  </a:solidFill>
                  <a:latin typeface="Arial Narrow" pitchFamily="34" charset="0"/>
                </a:rPr>
                <a:t>Potabilización</a:t>
              </a:r>
              <a:endParaRPr lang="es-MX" sz="2000" dirty="0">
                <a:solidFill>
                  <a:srgbClr val="FF0000"/>
                </a:solidFill>
              </a:endParaRPr>
            </a:p>
          </p:txBody>
        </p:sp>
        <p:sp>
          <p:nvSpPr>
            <p:cNvPr id="28" name="Text Box 13"/>
            <p:cNvSpPr txBox="1">
              <a:spLocks noChangeArrowheads="1"/>
            </p:cNvSpPr>
            <p:nvPr/>
          </p:nvSpPr>
          <p:spPr bwMode="auto">
            <a:xfrm rot="16200000">
              <a:off x="2942" y="2327"/>
              <a:ext cx="962" cy="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s-MX" sz="1600" b="1" dirty="0">
                  <a:solidFill>
                    <a:srgbClr val="FF0000"/>
                  </a:solidFill>
                  <a:latin typeface="Arial Narrow" pitchFamily="34" charset="0"/>
                </a:rPr>
                <a:t>Sistema de Distribución</a:t>
              </a:r>
              <a:endParaRPr lang="es-MX" sz="2800" dirty="0">
                <a:solidFill>
                  <a:srgbClr val="FF0000"/>
                </a:solidFill>
              </a:endParaRPr>
            </a:p>
          </p:txBody>
        </p:sp>
        <p:sp>
          <p:nvSpPr>
            <p:cNvPr id="29" name="AutoShape 14"/>
            <p:cNvSpPr>
              <a:spLocks noChangeArrowheads="1"/>
            </p:cNvSpPr>
            <p:nvPr/>
          </p:nvSpPr>
          <p:spPr bwMode="auto">
            <a:xfrm>
              <a:off x="3747" y="2082"/>
              <a:ext cx="619" cy="515"/>
            </a:xfrm>
            <a:prstGeom prst="rightArrow">
              <a:avLst>
                <a:gd name="adj1" fmla="val 50000"/>
                <a:gd name="adj2" fmla="val 30049"/>
              </a:avLst>
            </a:prstGeom>
            <a:solidFill>
              <a:srgbClr val="00CCFF"/>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PE"/>
            </a:p>
          </p:txBody>
        </p:sp>
        <p:pic>
          <p:nvPicPr>
            <p:cNvPr id="30" name="Picture 15" descr="j021533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84" y="1745"/>
              <a:ext cx="763" cy="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16" descr="j0090026"/>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9" y="2143"/>
              <a:ext cx="1095" cy="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2" name="AutoShape 10"/>
          <p:cNvSpPr>
            <a:spLocks noChangeArrowheads="1"/>
          </p:cNvSpPr>
          <p:nvPr/>
        </p:nvSpPr>
        <p:spPr bwMode="auto">
          <a:xfrm rot="5400000">
            <a:off x="8053663" y="5557247"/>
            <a:ext cx="236508" cy="656417"/>
          </a:xfrm>
          <a:prstGeom prst="rightArrow">
            <a:avLst>
              <a:gd name="adj1" fmla="val 50000"/>
              <a:gd name="adj2" fmla="val 26028"/>
            </a:avLst>
          </a:prstGeom>
          <a:solidFill>
            <a:srgbClr val="FF6600"/>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PE"/>
          </a:p>
        </p:txBody>
      </p:sp>
      <p:sp>
        <p:nvSpPr>
          <p:cNvPr id="33" name="Text Box 6"/>
          <p:cNvSpPr txBox="1">
            <a:spLocks noChangeArrowheads="1"/>
          </p:cNvSpPr>
          <p:nvPr/>
        </p:nvSpPr>
        <p:spPr bwMode="auto">
          <a:xfrm>
            <a:off x="110399" y="6003710"/>
            <a:ext cx="8667152" cy="585376"/>
          </a:xfrm>
          <a:prstGeom prst="rect">
            <a:avLst/>
          </a:prstGeom>
          <a:noFill/>
          <a:ln>
            <a:noFill/>
          </a:ln>
          <a:effectLst/>
          <a:extLst>
            <a:ext uri="{909E8E84-426E-40DD-AFC4-6F175D3DCCD1}">
              <a14:hiddenFill xmlns:a14="http://schemas.microsoft.com/office/drawing/2010/main">
                <a:solidFill>
                  <a:srgbClr val="333399"/>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a:r>
              <a:rPr lang="es-MX" sz="1600" b="1" dirty="0" smtClean="0">
                <a:solidFill>
                  <a:srgbClr val="333399"/>
                </a:solidFill>
                <a:latin typeface="Arial Narrow" pitchFamily="34" charset="0"/>
              </a:rPr>
              <a:t>Solo hasta el primer grifo de la vivienda, </a:t>
            </a:r>
          </a:p>
          <a:p>
            <a:pPr algn="ctr"/>
            <a:r>
              <a:rPr lang="es-MX" sz="1600" b="1" dirty="0" smtClean="0">
                <a:solidFill>
                  <a:srgbClr val="333399"/>
                </a:solidFill>
                <a:latin typeface="Arial Narrow" pitchFamily="34" charset="0"/>
              </a:rPr>
              <a:t>PUNTO CRITICO : ¿Que pasa con las edificaciones en Lima Metropolitana que están creciendo hacia arriba lo que obliga a contar con sistemas de agua  indirectos</a:t>
            </a:r>
            <a:endParaRPr lang="es-MX" sz="1600" b="1" dirty="0"/>
          </a:p>
        </p:txBody>
      </p:sp>
    </p:spTree>
    <p:extLst>
      <p:ext uri="{BB962C8B-B14F-4D97-AF65-F5344CB8AC3E}">
        <p14:creationId xmlns:p14="http://schemas.microsoft.com/office/powerpoint/2010/main" val="4085792414"/>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de agua animado azul imagen"/>
          <p:cNvPicPr>
            <a:picLocks noChangeAspect="1" noChangeArrowheads="1" noCrop="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525" y="7380"/>
            <a:ext cx="9247654" cy="6850620"/>
          </a:xfrm>
          <a:prstGeom prst="rect">
            <a:avLst/>
          </a:prstGeom>
          <a:noFill/>
          <a:extLst>
            <a:ext uri="{909E8E84-426E-40DD-AFC4-6F175D3DCCD1}">
              <a14:hiddenFill xmlns:a14="http://schemas.microsoft.com/office/drawing/2010/main">
                <a:solidFill>
                  <a:srgbClr val="FFFFFF"/>
                </a:solidFill>
              </a14:hiddenFill>
            </a:ext>
          </a:extLst>
        </p:spPr>
      </p:pic>
      <p:sp>
        <p:nvSpPr>
          <p:cNvPr id="4099" name="42 Rectángulo"/>
          <p:cNvSpPr>
            <a:spLocks noChangeArrowheads="1"/>
          </p:cNvSpPr>
          <p:nvPr/>
        </p:nvSpPr>
        <p:spPr bwMode="auto">
          <a:xfrm>
            <a:off x="3851275" y="2852738"/>
            <a:ext cx="1181100" cy="463550"/>
          </a:xfrm>
          <a:prstGeom prst="rect">
            <a:avLst/>
          </a:prstGeom>
          <a:solidFill>
            <a:srgbClr val="FFFF66">
              <a:alpha val="42000"/>
            </a:srgbClr>
          </a:solidFill>
          <a:ln w="25400">
            <a:solidFill>
              <a:schemeClr val="bg1"/>
            </a:solidFill>
            <a:miter lim="800000"/>
            <a:headEnd/>
            <a:tailEnd/>
          </a:ln>
          <a:effectLst>
            <a:outerShdw dist="38100" dir="2700000" algn="tl" rotWithShape="0">
              <a:srgbClr val="000000">
                <a:alpha val="39998"/>
              </a:srgbClr>
            </a:outerShdw>
          </a:effectLst>
          <a:scene3d>
            <a:camera prst="orthographicFront"/>
            <a:lightRig rig="threePt" dir="t"/>
          </a:scene3d>
          <a:sp3d>
            <a:bevelT w="165100" prst="coolSlant"/>
          </a:sp3d>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spcAft>
                <a:spcPts val="1000"/>
              </a:spcAft>
              <a:buFontTx/>
              <a:buNone/>
              <a:defRPr/>
            </a:pPr>
            <a:r>
              <a:rPr lang="es-ES" altLang="es-PE" sz="1200" dirty="0" smtClean="0">
                <a:solidFill>
                  <a:schemeClr val="accent6">
                    <a:lumMod val="50000"/>
                  </a:schemeClr>
                </a:solidFill>
                <a:latin typeface="+mj-lt"/>
                <a:cs typeface="Arial" charset="0"/>
              </a:rPr>
              <a:t>Requiere PAS</a:t>
            </a:r>
            <a:endParaRPr lang="es-PE" altLang="es-PE" sz="1200" dirty="0" smtClean="0">
              <a:solidFill>
                <a:schemeClr val="accent6">
                  <a:lumMod val="50000"/>
                </a:schemeClr>
              </a:solidFill>
              <a:latin typeface="+mj-lt"/>
              <a:cs typeface="Arial" charset="0"/>
            </a:endParaRPr>
          </a:p>
        </p:txBody>
      </p:sp>
      <p:sp>
        <p:nvSpPr>
          <p:cNvPr id="4100" name="7 Rectángulo"/>
          <p:cNvSpPr>
            <a:spLocks noChangeArrowheads="1"/>
          </p:cNvSpPr>
          <p:nvPr/>
        </p:nvSpPr>
        <p:spPr bwMode="auto">
          <a:xfrm>
            <a:off x="3924300" y="5229225"/>
            <a:ext cx="1225550" cy="423863"/>
          </a:xfrm>
          <a:prstGeom prst="rect">
            <a:avLst/>
          </a:prstGeom>
          <a:solidFill>
            <a:srgbClr val="FFFF66">
              <a:alpha val="42000"/>
            </a:srgbClr>
          </a:solidFill>
          <a:ln w="31750">
            <a:solidFill>
              <a:schemeClr val="bg1"/>
            </a:solidFill>
            <a:miter lim="800000"/>
            <a:headEnd/>
            <a:tailEnd/>
          </a:ln>
          <a:effectLst>
            <a:outerShdw dist="38100" dir="2700000" algn="tl" rotWithShape="0">
              <a:srgbClr val="000000">
                <a:alpha val="39998"/>
              </a:srgbClr>
            </a:outerShdw>
          </a:effectLst>
          <a:scene3d>
            <a:camera prst="orthographicFront"/>
            <a:lightRig rig="threePt" dir="t"/>
          </a:scene3d>
          <a:sp3d>
            <a:bevelT w="165100" prst="coolSlant"/>
          </a:sp3d>
        </p:spPr>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spcAft>
                <a:spcPts val="1000"/>
              </a:spcAft>
              <a:buFontTx/>
              <a:buNone/>
              <a:defRPr/>
            </a:pPr>
            <a:r>
              <a:rPr lang="es-ES" altLang="es-PE" sz="800" dirty="0" smtClean="0">
                <a:solidFill>
                  <a:srgbClr val="000000"/>
                </a:solidFill>
                <a:latin typeface="Times New Roman" pitchFamily="18" charset="0"/>
                <a:cs typeface="Arial" charset="0"/>
              </a:rPr>
              <a:t> </a:t>
            </a:r>
            <a:r>
              <a:rPr lang="es-ES" altLang="es-PE" sz="1200" dirty="0" smtClean="0">
                <a:solidFill>
                  <a:schemeClr val="accent6">
                    <a:lumMod val="50000"/>
                  </a:schemeClr>
                </a:solidFill>
                <a:latin typeface="+mj-lt"/>
                <a:cs typeface="Arial" charset="0"/>
              </a:rPr>
              <a:t>No requiere PAS</a:t>
            </a:r>
            <a:endParaRPr lang="es-PE" altLang="es-PE" sz="1200" dirty="0" smtClean="0">
              <a:solidFill>
                <a:schemeClr val="accent6">
                  <a:lumMod val="50000"/>
                </a:schemeClr>
              </a:solidFill>
              <a:latin typeface="+mj-lt"/>
              <a:cs typeface="Arial" charset="0"/>
            </a:endParaRPr>
          </a:p>
        </p:txBody>
      </p:sp>
      <p:cxnSp>
        <p:nvCxnSpPr>
          <p:cNvPr id="7172" name="49 Conector angular"/>
          <p:cNvCxnSpPr>
            <a:cxnSpLocks noChangeShapeType="1"/>
          </p:cNvCxnSpPr>
          <p:nvPr/>
        </p:nvCxnSpPr>
        <p:spPr bwMode="auto">
          <a:xfrm flipV="1">
            <a:off x="3203575" y="3141663"/>
            <a:ext cx="504825" cy="474662"/>
          </a:xfrm>
          <a:prstGeom prst="bentConnector3">
            <a:avLst>
              <a:gd name="adj1" fmla="val 50000"/>
            </a:avLst>
          </a:prstGeom>
          <a:noFill/>
          <a:ln w="9525">
            <a:solidFill>
              <a:srgbClr val="4579B8"/>
            </a:solidFill>
            <a:miter lim="800000"/>
            <a:headEnd/>
            <a:tailEnd type="triangle" w="med" len="med"/>
          </a:ln>
          <a:extLst>
            <a:ext uri="{909E8E84-426E-40DD-AFC4-6F175D3DCCD1}">
              <a14:hiddenFill xmlns:a14="http://schemas.microsoft.com/office/drawing/2010/main">
                <a:noFill/>
              </a14:hiddenFill>
            </a:ext>
          </a:extLst>
        </p:spPr>
      </p:cxnSp>
      <p:cxnSp>
        <p:nvCxnSpPr>
          <p:cNvPr id="7173" name="50 Conector angular"/>
          <p:cNvCxnSpPr>
            <a:cxnSpLocks noChangeShapeType="1"/>
          </p:cNvCxnSpPr>
          <p:nvPr/>
        </p:nvCxnSpPr>
        <p:spPr bwMode="auto">
          <a:xfrm>
            <a:off x="3059113" y="4797425"/>
            <a:ext cx="720725" cy="647700"/>
          </a:xfrm>
          <a:prstGeom prst="bentConnector3">
            <a:avLst>
              <a:gd name="adj1" fmla="val 43431"/>
            </a:avLst>
          </a:prstGeom>
          <a:noFill/>
          <a:ln w="9525">
            <a:solidFill>
              <a:srgbClr val="4579B8"/>
            </a:solidFill>
            <a:miter lim="800000"/>
            <a:headEnd/>
            <a:tailEnd type="triangle" w="med" len="med"/>
          </a:ln>
          <a:extLst>
            <a:ext uri="{909E8E84-426E-40DD-AFC4-6F175D3DCCD1}">
              <a14:hiddenFill xmlns:a14="http://schemas.microsoft.com/office/drawing/2010/main">
                <a:noFill/>
              </a14:hiddenFill>
            </a:ext>
          </a:extLst>
        </p:spPr>
      </p:cxnSp>
      <p:cxnSp>
        <p:nvCxnSpPr>
          <p:cNvPr id="7174" name="46 Conector recto de flecha"/>
          <p:cNvCxnSpPr>
            <a:cxnSpLocks noChangeShapeType="1"/>
          </p:cNvCxnSpPr>
          <p:nvPr/>
        </p:nvCxnSpPr>
        <p:spPr bwMode="auto">
          <a:xfrm>
            <a:off x="5076825" y="3068638"/>
            <a:ext cx="863600" cy="0"/>
          </a:xfrm>
          <a:prstGeom prst="straightConnector1">
            <a:avLst/>
          </a:prstGeom>
          <a:noFill/>
          <a:ln w="9525">
            <a:solidFill>
              <a:srgbClr val="4579B8"/>
            </a:solidFill>
            <a:round/>
            <a:headEnd/>
            <a:tailEnd type="triangle" w="med" len="med"/>
          </a:ln>
          <a:extLst>
            <a:ext uri="{909E8E84-426E-40DD-AFC4-6F175D3DCCD1}">
              <a14:hiddenFill xmlns:a14="http://schemas.microsoft.com/office/drawing/2010/main">
                <a:noFill/>
              </a14:hiddenFill>
            </a:ext>
          </a:extLst>
        </p:spPr>
      </p:cxnSp>
      <p:cxnSp>
        <p:nvCxnSpPr>
          <p:cNvPr id="7175" name="8 Conector recto de flecha"/>
          <p:cNvCxnSpPr>
            <a:cxnSpLocks noChangeShapeType="1"/>
          </p:cNvCxnSpPr>
          <p:nvPr/>
        </p:nvCxnSpPr>
        <p:spPr bwMode="auto">
          <a:xfrm flipV="1">
            <a:off x="5148263" y="5516563"/>
            <a:ext cx="1079500" cy="1587"/>
          </a:xfrm>
          <a:prstGeom prst="straightConnector1">
            <a:avLst/>
          </a:prstGeom>
          <a:noFill/>
          <a:ln w="9525">
            <a:solidFill>
              <a:srgbClr val="4579B8"/>
            </a:solidFill>
            <a:round/>
            <a:headEnd/>
            <a:tailEnd type="triangle" w="med" len="med"/>
          </a:ln>
          <a:extLst>
            <a:ext uri="{909E8E84-426E-40DD-AFC4-6F175D3DCCD1}">
              <a14:hiddenFill xmlns:a14="http://schemas.microsoft.com/office/drawing/2010/main">
                <a:noFill/>
              </a14:hiddenFill>
            </a:ext>
          </a:extLst>
        </p:spPr>
      </p:cxnSp>
      <p:cxnSp>
        <p:nvCxnSpPr>
          <p:cNvPr id="7176" name="9 Conector recto de flecha"/>
          <p:cNvCxnSpPr>
            <a:cxnSpLocks noChangeShapeType="1"/>
          </p:cNvCxnSpPr>
          <p:nvPr/>
        </p:nvCxnSpPr>
        <p:spPr bwMode="auto">
          <a:xfrm>
            <a:off x="7092950" y="3789363"/>
            <a:ext cx="0" cy="863600"/>
          </a:xfrm>
          <a:prstGeom prst="straightConnector1">
            <a:avLst/>
          </a:prstGeom>
          <a:noFill/>
          <a:ln w="9525">
            <a:solidFill>
              <a:srgbClr val="4579B8"/>
            </a:solidFill>
            <a:round/>
            <a:headEnd/>
            <a:tailEnd type="triangle" w="med" len="med"/>
          </a:ln>
          <a:extLst>
            <a:ext uri="{909E8E84-426E-40DD-AFC4-6F175D3DCCD1}">
              <a14:hiddenFill xmlns:a14="http://schemas.microsoft.com/office/drawing/2010/main">
                <a:noFill/>
              </a14:hiddenFill>
            </a:ext>
          </a:extLst>
        </p:spPr>
      </p:cxnSp>
      <p:sp>
        <p:nvSpPr>
          <p:cNvPr id="7177" name="55 Rectángulo"/>
          <p:cNvSpPr>
            <a:spLocks noChangeArrowheads="1"/>
          </p:cNvSpPr>
          <p:nvPr/>
        </p:nvSpPr>
        <p:spPr bwMode="auto">
          <a:xfrm>
            <a:off x="2609144" y="1676399"/>
            <a:ext cx="4334934" cy="273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spcAft>
                <a:spcPts val="1000"/>
              </a:spcAft>
              <a:buFontTx/>
              <a:buNone/>
            </a:pPr>
            <a:r>
              <a:rPr lang="es-PE" altLang="es-PE" sz="1600" b="1" dirty="0">
                <a:solidFill>
                  <a:schemeClr val="accent6">
                    <a:lumMod val="50000"/>
                  </a:schemeClr>
                </a:solidFill>
              </a:rPr>
              <a:t>PROCESO DE ADECUACION </a:t>
            </a:r>
            <a:endParaRPr lang="es-PE" altLang="es-PE" sz="1600" dirty="0">
              <a:solidFill>
                <a:schemeClr val="accent6">
                  <a:lumMod val="50000"/>
                </a:schemeClr>
              </a:solidFill>
            </a:endParaRPr>
          </a:p>
        </p:txBody>
      </p:sp>
      <p:sp>
        <p:nvSpPr>
          <p:cNvPr id="7178" name="55 Rectángulo"/>
          <p:cNvSpPr>
            <a:spLocks noChangeArrowheads="1"/>
          </p:cNvSpPr>
          <p:nvPr/>
        </p:nvSpPr>
        <p:spPr bwMode="auto">
          <a:xfrm>
            <a:off x="5219700" y="2781300"/>
            <a:ext cx="6270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spcAft>
                <a:spcPts val="1000"/>
              </a:spcAft>
              <a:buFontTx/>
              <a:buNone/>
            </a:pPr>
            <a:r>
              <a:rPr lang="es-PE" altLang="es-PE" sz="800" dirty="0">
                <a:solidFill>
                  <a:srgbClr val="000000"/>
                </a:solidFill>
              </a:rPr>
              <a:t>Tramita</a:t>
            </a:r>
            <a:endParaRPr lang="es-PE" altLang="es-PE" sz="1800" dirty="0"/>
          </a:p>
        </p:txBody>
      </p:sp>
      <p:sp>
        <p:nvSpPr>
          <p:cNvPr id="7179" name="55 Rectángulo"/>
          <p:cNvSpPr>
            <a:spLocks noChangeArrowheads="1"/>
          </p:cNvSpPr>
          <p:nvPr/>
        </p:nvSpPr>
        <p:spPr bwMode="auto">
          <a:xfrm>
            <a:off x="5364163" y="5229225"/>
            <a:ext cx="6270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spcAft>
                <a:spcPts val="1000"/>
              </a:spcAft>
              <a:buFontTx/>
              <a:buNone/>
            </a:pPr>
            <a:r>
              <a:rPr lang="es-PE" altLang="es-PE" sz="800">
                <a:solidFill>
                  <a:srgbClr val="000000"/>
                </a:solidFill>
              </a:rPr>
              <a:t>Tramita</a:t>
            </a:r>
            <a:endParaRPr lang="es-PE" altLang="es-PE" sz="1800"/>
          </a:p>
        </p:txBody>
      </p:sp>
      <p:sp>
        <p:nvSpPr>
          <p:cNvPr id="7180" name="55 Rectángulo"/>
          <p:cNvSpPr>
            <a:spLocks noChangeArrowheads="1"/>
          </p:cNvSpPr>
          <p:nvPr/>
        </p:nvSpPr>
        <p:spPr bwMode="auto">
          <a:xfrm>
            <a:off x="7164388" y="3933825"/>
            <a:ext cx="64770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spcAft>
                <a:spcPts val="1000"/>
              </a:spcAft>
              <a:buFontTx/>
              <a:buNone/>
            </a:pPr>
            <a:r>
              <a:rPr lang="es-PE" altLang="es-PE" sz="800">
                <a:solidFill>
                  <a:srgbClr val="000000"/>
                </a:solidFill>
              </a:rPr>
              <a:t>Tramita</a:t>
            </a:r>
            <a:endParaRPr lang="es-PE" altLang="es-PE" sz="1800"/>
          </a:p>
        </p:txBody>
      </p:sp>
      <p:sp>
        <p:nvSpPr>
          <p:cNvPr id="7181" name="52 Rectángulo"/>
          <p:cNvSpPr>
            <a:spLocks noChangeArrowheads="1"/>
          </p:cNvSpPr>
          <p:nvPr/>
        </p:nvSpPr>
        <p:spPr bwMode="auto">
          <a:xfrm>
            <a:off x="2987675" y="5013325"/>
            <a:ext cx="4286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spcAft>
                <a:spcPts val="1000"/>
              </a:spcAft>
              <a:buFontTx/>
              <a:buNone/>
            </a:pPr>
            <a:r>
              <a:rPr lang="es-PE" altLang="es-PE" sz="1400" dirty="0">
                <a:solidFill>
                  <a:schemeClr val="accent6">
                    <a:lumMod val="50000"/>
                  </a:schemeClr>
                </a:solidFill>
              </a:rPr>
              <a:t>SI</a:t>
            </a:r>
          </a:p>
        </p:txBody>
      </p:sp>
      <p:sp>
        <p:nvSpPr>
          <p:cNvPr id="7182" name="52 Rectángulo"/>
          <p:cNvSpPr>
            <a:spLocks noChangeArrowheads="1"/>
          </p:cNvSpPr>
          <p:nvPr/>
        </p:nvSpPr>
        <p:spPr bwMode="auto">
          <a:xfrm>
            <a:off x="3059113" y="3213100"/>
            <a:ext cx="4286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spcAft>
                <a:spcPts val="1000"/>
              </a:spcAft>
              <a:buFontTx/>
              <a:buNone/>
            </a:pPr>
            <a:r>
              <a:rPr lang="es-PE" altLang="es-PE" sz="1400" dirty="0">
                <a:solidFill>
                  <a:schemeClr val="accent6">
                    <a:lumMod val="50000"/>
                  </a:schemeClr>
                </a:solidFill>
              </a:rPr>
              <a:t>NO</a:t>
            </a:r>
          </a:p>
        </p:txBody>
      </p:sp>
      <p:sp>
        <p:nvSpPr>
          <p:cNvPr id="7183" name="54 Cerrar llave"/>
          <p:cNvSpPr>
            <a:spLocks/>
          </p:cNvSpPr>
          <p:nvPr/>
        </p:nvSpPr>
        <p:spPr bwMode="auto">
          <a:xfrm rot="-5400000">
            <a:off x="5831682" y="-423069"/>
            <a:ext cx="144462" cy="4968875"/>
          </a:xfrm>
          <a:prstGeom prst="rightBrace">
            <a:avLst>
              <a:gd name="adj1" fmla="val 8599"/>
              <a:gd name="adj2" fmla="val 42009"/>
            </a:avLst>
          </a:prstGeom>
          <a:noFill/>
          <a:ln w="9525">
            <a:solidFill>
              <a:srgbClr val="4579B8"/>
            </a:solidFill>
            <a:prstDash val="sysDash"/>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PE" altLang="es-PE" sz="1800"/>
          </a:p>
        </p:txBody>
      </p:sp>
      <p:sp>
        <p:nvSpPr>
          <p:cNvPr id="7" name="6 Rectángulo redondeado"/>
          <p:cNvSpPr/>
          <p:nvPr/>
        </p:nvSpPr>
        <p:spPr>
          <a:xfrm>
            <a:off x="6011863" y="2201333"/>
            <a:ext cx="2881312" cy="1443567"/>
          </a:xfrm>
          <a:prstGeom prst="roundRect">
            <a:avLst/>
          </a:prstGeom>
          <a:solidFill>
            <a:srgbClr val="92D050">
              <a:alpha val="44000"/>
            </a:srgbClr>
          </a:solidFill>
          <a:ln w="31750">
            <a:solidFill>
              <a:schemeClr val="bg1"/>
            </a:solidFill>
          </a:ln>
          <a:scene3d>
            <a:camera prst="perspectiveRelaxedModerately"/>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PE" sz="1200" b="1" dirty="0">
                <a:solidFill>
                  <a:schemeClr val="accent6">
                    <a:lumMod val="50000"/>
                  </a:schemeClr>
                </a:solidFill>
              </a:rPr>
              <a:t>Proveedor </a:t>
            </a:r>
            <a:r>
              <a:rPr lang="es-PE" sz="1200" b="1" dirty="0" smtClean="0">
                <a:solidFill>
                  <a:schemeClr val="accent6">
                    <a:lumMod val="50000"/>
                  </a:schemeClr>
                </a:solidFill>
              </a:rPr>
              <a:t>(PAS)  - CONCEPTO</a:t>
            </a:r>
            <a:endParaRPr lang="es-PE" sz="1200" b="1" dirty="0">
              <a:solidFill>
                <a:schemeClr val="accent6">
                  <a:lumMod val="50000"/>
                </a:schemeClr>
              </a:solidFill>
            </a:endParaRPr>
          </a:p>
          <a:p>
            <a:pPr marL="171450" indent="-171450" algn="just">
              <a:buFontTx/>
              <a:buChar char="-"/>
              <a:defRPr/>
            </a:pPr>
            <a:r>
              <a:rPr lang="es-PE" sz="1200" dirty="0" smtClean="0">
                <a:solidFill>
                  <a:schemeClr val="accent6">
                    <a:lumMod val="50000"/>
                  </a:schemeClr>
                </a:solidFill>
              </a:rPr>
              <a:t>Medidas </a:t>
            </a:r>
            <a:r>
              <a:rPr lang="es-PE" sz="1200" dirty="0">
                <a:solidFill>
                  <a:schemeClr val="accent6">
                    <a:lumMod val="50000"/>
                  </a:schemeClr>
                </a:solidFill>
              </a:rPr>
              <a:t>de adecuación o mejoras a </a:t>
            </a:r>
            <a:r>
              <a:rPr lang="es-PE" sz="1200" dirty="0" smtClean="0">
                <a:solidFill>
                  <a:schemeClr val="accent6">
                    <a:lumMod val="50000"/>
                  </a:schemeClr>
                </a:solidFill>
              </a:rPr>
              <a:t>Mediano y Largo </a:t>
            </a:r>
            <a:r>
              <a:rPr lang="es-PE" sz="1200" dirty="0">
                <a:solidFill>
                  <a:schemeClr val="accent6">
                    <a:lumMod val="50000"/>
                  </a:schemeClr>
                </a:solidFill>
              </a:rPr>
              <a:t>Plazo </a:t>
            </a:r>
          </a:p>
          <a:p>
            <a:pPr marL="171450" indent="-171450" algn="just">
              <a:buFontTx/>
              <a:buChar char="-"/>
              <a:defRPr/>
            </a:pPr>
            <a:r>
              <a:rPr lang="es-PE" sz="1200" dirty="0">
                <a:solidFill>
                  <a:schemeClr val="accent6">
                    <a:lumMod val="50000"/>
                  </a:schemeClr>
                </a:solidFill>
              </a:rPr>
              <a:t>Requerimiento de nueva infraestructura o cambio de tecnología en tratamiento, etc. (mayor inversión)</a:t>
            </a:r>
          </a:p>
        </p:txBody>
      </p:sp>
      <p:sp>
        <p:nvSpPr>
          <p:cNvPr id="9" name="8 Rectángulo redondeado"/>
          <p:cNvSpPr/>
          <p:nvPr/>
        </p:nvSpPr>
        <p:spPr>
          <a:xfrm>
            <a:off x="6227763" y="4724400"/>
            <a:ext cx="2665412" cy="1540933"/>
          </a:xfrm>
          <a:prstGeom prst="roundRect">
            <a:avLst/>
          </a:prstGeom>
          <a:solidFill>
            <a:schemeClr val="accent4">
              <a:lumMod val="75000"/>
              <a:alpha val="52000"/>
            </a:schemeClr>
          </a:solidFill>
          <a:ln w="31750">
            <a:solidFill>
              <a:schemeClr val="bg1"/>
            </a:solidFill>
          </a:ln>
          <a:scene3d>
            <a:camera prst="perspectiveRelaxedModerately"/>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PE" sz="12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Autoridad de Salud</a:t>
            </a:r>
          </a:p>
          <a:p>
            <a:pPr marL="171450" indent="-171450" algn="just">
              <a:buFont typeface="Arial" panose="020B0604020202020204" pitchFamily="34" charset="0"/>
              <a:buChar char="•"/>
              <a:defRPr/>
            </a:pPr>
            <a:r>
              <a:rPr lang="es-PE" sz="1200" dirty="0">
                <a:solidFill>
                  <a:schemeClr val="accent6">
                    <a:lumMod val="50000"/>
                  </a:schemeClr>
                </a:solidFill>
                <a:latin typeface="Arial" panose="020B0604020202020204" pitchFamily="34" charset="0"/>
                <a:cs typeface="Arial" panose="020B0604020202020204" pitchFamily="34" charset="0"/>
              </a:rPr>
              <a:t>Autorización Sanitaria PTAP</a:t>
            </a:r>
          </a:p>
          <a:p>
            <a:pPr marL="171450" indent="-171450" algn="just">
              <a:buFont typeface="Arial" panose="020B0604020202020204" pitchFamily="34" charset="0"/>
              <a:buChar char="•"/>
              <a:defRPr/>
            </a:pPr>
            <a:r>
              <a:rPr lang="es-PE" sz="1200" dirty="0">
                <a:solidFill>
                  <a:schemeClr val="accent6">
                    <a:lumMod val="50000"/>
                  </a:schemeClr>
                </a:solidFill>
                <a:latin typeface="Arial" panose="020B0604020202020204" pitchFamily="34" charset="0"/>
                <a:cs typeface="Arial" panose="020B0604020202020204" pitchFamily="34" charset="0"/>
              </a:rPr>
              <a:t>Registro de fuentes </a:t>
            </a:r>
          </a:p>
          <a:p>
            <a:pPr marL="171450" indent="-171450" algn="just">
              <a:buFont typeface="Arial" panose="020B0604020202020204" pitchFamily="34" charset="0"/>
              <a:buChar char="•"/>
              <a:defRPr/>
            </a:pPr>
            <a:r>
              <a:rPr lang="es-PE" sz="1200" dirty="0">
                <a:solidFill>
                  <a:schemeClr val="accent6">
                    <a:lumMod val="50000"/>
                  </a:schemeClr>
                </a:solidFill>
                <a:latin typeface="Arial" panose="020B0604020202020204" pitchFamily="34" charset="0"/>
                <a:cs typeface="Arial" panose="020B0604020202020204" pitchFamily="34" charset="0"/>
              </a:rPr>
              <a:t>Registro de sistema de abastecimiento de agua para consumo humano</a:t>
            </a:r>
          </a:p>
        </p:txBody>
      </p:sp>
      <p:sp>
        <p:nvSpPr>
          <p:cNvPr id="10" name="9 Multidocumento"/>
          <p:cNvSpPr/>
          <p:nvPr/>
        </p:nvSpPr>
        <p:spPr>
          <a:xfrm>
            <a:off x="152400" y="1593908"/>
            <a:ext cx="2235200" cy="4924338"/>
          </a:xfrm>
          <a:prstGeom prst="flowChartMultidocument">
            <a:avLst/>
          </a:prstGeom>
          <a:solidFill>
            <a:srgbClr val="CBE78B">
              <a:alpha val="42745"/>
            </a:srgbClr>
          </a:solidFill>
          <a:ln w="9525">
            <a:solidFill>
              <a:schemeClr val="bg1"/>
            </a:solidFill>
          </a:ln>
          <a:effectLst>
            <a:innerShdw blurRad="63500" dist="50800" dir="18900000">
              <a:prstClr val="black">
                <a:alpha val="50000"/>
              </a:prstClr>
            </a:innerShdw>
          </a:effectLst>
          <a:scene3d>
            <a:camera prst="obliqueTopRigh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s-PE" altLang="es-PE" sz="1000" b="1" dirty="0" smtClean="0">
              <a:ln>
                <a:solidFill>
                  <a:srgbClr val="FFFF00"/>
                </a:solidFill>
              </a:ln>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endParaRPr lang="es-PE" altLang="es-PE" sz="1000" b="1" dirty="0">
              <a:ln>
                <a:solidFill>
                  <a:srgbClr val="FFFF00"/>
                </a:solidFill>
              </a:ln>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defRPr/>
            </a:pPr>
            <a:r>
              <a:rPr lang="es-PE" altLang="es-PE" sz="1000" b="1" dirty="0" smtClean="0">
                <a:ln>
                  <a:solidFill>
                    <a:schemeClr val="accent5">
                      <a:lumMod val="75000"/>
                    </a:schemeClr>
                  </a:solidFill>
                </a:ln>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PROVEEDOR </a:t>
            </a:r>
            <a:r>
              <a:rPr lang="es-PE" altLang="es-PE" sz="1000" b="1" dirty="0">
                <a:ln>
                  <a:solidFill>
                    <a:schemeClr val="accent5">
                      <a:lumMod val="75000"/>
                    </a:schemeClr>
                  </a:solidFill>
                </a:ln>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(PCC</a:t>
            </a:r>
            <a:r>
              <a:rPr lang="es-PE" altLang="es-PE" sz="1000" b="1" dirty="0" smtClean="0">
                <a:ln>
                  <a:solidFill>
                    <a:schemeClr val="accent5">
                      <a:lumMod val="75000"/>
                    </a:schemeClr>
                  </a:solidFill>
                </a:ln>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s-ES" altLang="es-PE" sz="1000" b="1" dirty="0" smtClean="0">
                <a:ln>
                  <a:solidFill>
                    <a:schemeClr val="accent5">
                      <a:lumMod val="75000"/>
                    </a:schemeClr>
                  </a:solidFill>
                </a:ln>
                <a:solidFill>
                  <a:schemeClr val="tx1"/>
                </a:solidFill>
                <a:latin typeface="Arial" panose="020B0604020202020204" pitchFamily="34" charset="0"/>
                <a:cs typeface="Arial" panose="020B0604020202020204" pitchFamily="34" charset="0"/>
              </a:rPr>
              <a:t>Diagnóstico </a:t>
            </a:r>
            <a:r>
              <a:rPr lang="es-ES" altLang="es-PE" sz="1000" b="1" dirty="0">
                <a:ln>
                  <a:solidFill>
                    <a:schemeClr val="accent5">
                      <a:lumMod val="75000"/>
                    </a:schemeClr>
                  </a:solidFill>
                </a:ln>
                <a:solidFill>
                  <a:schemeClr val="tx1"/>
                </a:solidFill>
                <a:latin typeface="Arial" panose="020B0604020202020204" pitchFamily="34" charset="0"/>
                <a:cs typeface="Arial" panose="020B0604020202020204" pitchFamily="34" charset="0"/>
              </a:rPr>
              <a:t>Situacional</a:t>
            </a:r>
            <a:endParaRPr lang="es-ES" altLang="es-PE" sz="1000" dirty="0">
              <a:ln>
                <a:solidFill>
                  <a:schemeClr val="accent5">
                    <a:lumMod val="75000"/>
                  </a:schemeClr>
                </a:solidFill>
              </a:ln>
              <a:solidFill>
                <a:schemeClr val="tx1"/>
              </a:solidFill>
              <a:latin typeface="Arial" panose="020B0604020202020204" pitchFamily="34" charset="0"/>
              <a:cs typeface="Arial" panose="020B0604020202020204" pitchFamily="34" charset="0"/>
            </a:endParaRPr>
          </a:p>
          <a:p>
            <a:pPr marL="185738" indent="-185738" algn="just">
              <a:spcAft>
                <a:spcPts val="1000"/>
              </a:spcAft>
              <a:buClr>
                <a:srgbClr val="000000"/>
              </a:buClr>
              <a:defRPr/>
            </a:pPr>
            <a:r>
              <a:rPr lang="es-ES" altLang="es-PE" sz="1000" dirty="0" smtClean="0">
                <a:ln>
                  <a:solidFill>
                    <a:schemeClr val="accent5">
                      <a:lumMod val="75000"/>
                    </a:schemeClr>
                  </a:solidFill>
                </a:ln>
                <a:solidFill>
                  <a:schemeClr val="tx1"/>
                </a:solidFill>
                <a:latin typeface="Arial" panose="020B0604020202020204" pitchFamily="34" charset="0"/>
                <a:cs typeface="Arial" panose="020B0604020202020204" pitchFamily="34" charset="0"/>
              </a:rPr>
              <a:t>1. </a:t>
            </a:r>
            <a:r>
              <a:rPr lang="es-ES" altLang="es-PE" sz="1000" b="1" dirty="0">
                <a:ln>
                  <a:solidFill>
                    <a:schemeClr val="accent5">
                      <a:lumMod val="75000"/>
                    </a:schemeClr>
                  </a:solidFill>
                </a:ln>
                <a:solidFill>
                  <a:schemeClr val="tx1"/>
                </a:solidFill>
                <a:latin typeface="Arial" panose="020B0604020202020204" pitchFamily="34" charset="0"/>
                <a:cs typeface="Arial" panose="020B0604020202020204" pitchFamily="34" charset="0"/>
              </a:rPr>
              <a:t>Identificación y Análisis de peligros (M, P, FQ), evaluación de riesgos, para determinación de puntos críticos de control. </a:t>
            </a:r>
          </a:p>
          <a:p>
            <a:pPr marL="185738" indent="-185738" algn="just">
              <a:spcAft>
                <a:spcPts val="1000"/>
              </a:spcAft>
              <a:buClr>
                <a:srgbClr val="000000"/>
              </a:buClr>
              <a:defRPr/>
            </a:pPr>
            <a:r>
              <a:rPr lang="es-ES" altLang="es-PE" sz="1000" b="1" dirty="0" smtClean="0">
                <a:ln>
                  <a:solidFill>
                    <a:schemeClr val="accent5">
                      <a:lumMod val="75000"/>
                    </a:schemeClr>
                  </a:solidFill>
                </a:ln>
                <a:solidFill>
                  <a:schemeClr val="tx1"/>
                </a:solidFill>
                <a:latin typeface="Arial" panose="020B0604020202020204" pitchFamily="34" charset="0"/>
                <a:cs typeface="Arial" panose="020B0604020202020204" pitchFamily="34" charset="0"/>
              </a:rPr>
              <a:t>2. Medidas </a:t>
            </a:r>
            <a:r>
              <a:rPr lang="es-ES" altLang="es-PE" sz="1000" b="1" dirty="0">
                <a:ln>
                  <a:solidFill>
                    <a:schemeClr val="accent5">
                      <a:lumMod val="75000"/>
                    </a:schemeClr>
                  </a:solidFill>
                </a:ln>
                <a:solidFill>
                  <a:schemeClr val="tx1"/>
                </a:solidFill>
                <a:latin typeface="Arial" panose="020B0604020202020204" pitchFamily="34" charset="0"/>
                <a:cs typeface="Arial" panose="020B0604020202020204" pitchFamily="34" charset="0"/>
              </a:rPr>
              <a:t>de control operacionales validadas  por el proveedor.</a:t>
            </a:r>
          </a:p>
          <a:p>
            <a:pPr marL="185738" indent="-185738" algn="just">
              <a:spcAft>
                <a:spcPts val="1000"/>
              </a:spcAft>
              <a:buClr>
                <a:srgbClr val="000000"/>
              </a:buClr>
              <a:defRPr/>
            </a:pPr>
            <a:r>
              <a:rPr lang="es-ES" altLang="es-PE" sz="1000" b="1" dirty="0" smtClean="0">
                <a:ln>
                  <a:solidFill>
                    <a:schemeClr val="accent5">
                      <a:lumMod val="75000"/>
                    </a:schemeClr>
                  </a:solidFill>
                </a:ln>
                <a:solidFill>
                  <a:schemeClr val="tx1"/>
                </a:solidFill>
                <a:latin typeface="Arial" panose="020B0604020202020204" pitchFamily="34" charset="0"/>
                <a:cs typeface="Arial" panose="020B0604020202020204" pitchFamily="34" charset="0"/>
              </a:rPr>
              <a:t>3. Monitoreo </a:t>
            </a:r>
            <a:r>
              <a:rPr lang="es-ES" altLang="es-PE" sz="1000" b="1" dirty="0">
                <a:ln>
                  <a:solidFill>
                    <a:schemeClr val="accent5">
                      <a:lumMod val="75000"/>
                    </a:schemeClr>
                  </a:solidFill>
                </a:ln>
                <a:solidFill>
                  <a:schemeClr val="tx1"/>
                </a:solidFill>
                <a:latin typeface="Arial" panose="020B0604020202020204" pitchFamily="34" charset="0"/>
                <a:cs typeface="Arial" panose="020B0604020202020204" pitchFamily="34" charset="0"/>
              </a:rPr>
              <a:t>Operacional Establecimiento de límites  críticos operacionales en puntos críticos de control.</a:t>
            </a:r>
          </a:p>
          <a:p>
            <a:pPr marL="185738" indent="-185738" algn="just">
              <a:spcAft>
                <a:spcPts val="1000"/>
              </a:spcAft>
              <a:buClr>
                <a:srgbClr val="000000"/>
              </a:buClr>
              <a:defRPr/>
            </a:pPr>
            <a:r>
              <a:rPr lang="es-ES" altLang="es-PE" sz="1000" b="1" dirty="0">
                <a:ln>
                  <a:solidFill>
                    <a:schemeClr val="accent5">
                      <a:lumMod val="75000"/>
                    </a:schemeClr>
                  </a:solidFill>
                </a:ln>
                <a:solidFill>
                  <a:schemeClr val="tx1"/>
                </a:solidFill>
                <a:latin typeface="Arial" panose="020B0604020202020204" pitchFamily="34" charset="0"/>
                <a:cs typeface="Arial" panose="020B0604020202020204" pitchFamily="34" charset="0"/>
              </a:rPr>
              <a:t>4.  Verificación: Monitoreo de calidad de agua distribuida</a:t>
            </a:r>
            <a:endParaRPr lang="es-PE" altLang="es-PE" sz="1000" b="1" dirty="0">
              <a:ln>
                <a:solidFill>
                  <a:schemeClr val="accent5">
                    <a:lumMod val="75000"/>
                  </a:schemeClr>
                </a:solidFill>
              </a:ln>
              <a:solidFill>
                <a:schemeClr val="tx1"/>
              </a:solidFill>
              <a:latin typeface="Arial" panose="020B0604020202020204" pitchFamily="34" charset="0"/>
              <a:cs typeface="Arial" panose="020B0604020202020204" pitchFamily="34" charset="0"/>
            </a:endParaRPr>
          </a:p>
          <a:p>
            <a:pPr algn="ctr">
              <a:defRPr/>
            </a:pPr>
            <a:endParaRPr lang="es-PE" dirty="0"/>
          </a:p>
        </p:txBody>
      </p:sp>
      <p:sp>
        <p:nvSpPr>
          <p:cNvPr id="43" name="42 Rombo"/>
          <p:cNvSpPr/>
          <p:nvPr/>
        </p:nvSpPr>
        <p:spPr>
          <a:xfrm>
            <a:off x="2488672" y="3860800"/>
            <a:ext cx="1439862" cy="720725"/>
          </a:xfrm>
          <a:prstGeom prst="diamond">
            <a:avLst/>
          </a:prstGeom>
          <a:solidFill>
            <a:srgbClr val="FFFF66">
              <a:alpha val="42000"/>
            </a:srgbClr>
          </a:solidFill>
          <a:ln w="31750">
            <a:solidFill>
              <a:schemeClr val="bg1"/>
            </a:solidFill>
          </a:ln>
          <a:effectLst>
            <a:outerShdw blurRad="50800" dist="38100" dir="5400000" algn="t"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0"/>
              </a:spcAft>
              <a:defRPr/>
            </a:pPr>
            <a:r>
              <a:rPr lang="es-PE" altLang="es-PE" sz="1200" dirty="0">
                <a:solidFill>
                  <a:srgbClr val="000000"/>
                </a:solidFill>
              </a:rPr>
              <a:t>Cumple </a:t>
            </a:r>
            <a:r>
              <a:rPr lang="es-PE" altLang="es-PE" sz="1200" dirty="0" err="1" smtClean="0">
                <a:solidFill>
                  <a:srgbClr val="000000"/>
                </a:solidFill>
              </a:rPr>
              <a:t>LMPs</a:t>
            </a:r>
            <a:endParaRPr lang="es-PE" altLang="es-PE" sz="1200" dirty="0">
              <a:solidFill>
                <a:srgbClr val="000000"/>
              </a:solidFill>
            </a:endParaRPr>
          </a:p>
        </p:txBody>
      </p:sp>
      <p:sp>
        <p:nvSpPr>
          <p:cNvPr id="2" name="Rectángulo 1"/>
          <p:cNvSpPr/>
          <p:nvPr/>
        </p:nvSpPr>
        <p:spPr>
          <a:xfrm>
            <a:off x="756001" y="665592"/>
            <a:ext cx="7371645" cy="861583"/>
          </a:xfrm>
          <a:prstGeom prst="rect">
            <a:avLst/>
          </a:prstGeom>
          <a:solidFill>
            <a:schemeClr val="accent4">
              <a:lumMod val="7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2" name="6 Título"/>
          <p:cNvSpPr txBox="1">
            <a:spLocks/>
          </p:cNvSpPr>
          <p:nvPr/>
        </p:nvSpPr>
        <p:spPr bwMode="auto">
          <a:xfrm>
            <a:off x="756002" y="784225"/>
            <a:ext cx="7371645" cy="726962"/>
          </a:xfrm>
          <a:prstGeom prst="rect">
            <a:avLst/>
          </a:prstGeom>
          <a:gradFill flip="none" rotWithShape="1">
            <a:gsLst>
              <a:gs pos="0">
                <a:schemeClr val="accent1">
                  <a:lumMod val="5000"/>
                  <a:lumOff val="95000"/>
                  <a:alpha val="57000"/>
                </a:schemeClr>
              </a:gs>
              <a:gs pos="39000">
                <a:schemeClr val="accent4">
                  <a:lumMod val="60000"/>
                  <a:lumOff val="40000"/>
                  <a:alpha val="73000"/>
                </a:schemeClr>
              </a:gs>
              <a:gs pos="70000">
                <a:schemeClr val="accent4">
                  <a:lumMod val="60000"/>
                  <a:lumOff val="40000"/>
                </a:schemeClr>
              </a:gs>
              <a:gs pos="100000">
                <a:schemeClr val="accent4">
                  <a:lumMod val="75000"/>
                  <a:alpha val="45000"/>
                </a:schemeClr>
              </a:gs>
            </a:gsLst>
            <a:lin ang="5400000" scaled="1"/>
            <a:tileRect/>
          </a:gradFill>
          <a:ln>
            <a:noFill/>
          </a:ln>
          <a:effectLst>
            <a:glow rad="228600">
              <a:schemeClr val="accent6">
                <a:satMod val="175000"/>
                <a:alpha val="40000"/>
              </a:schemeClr>
            </a:glow>
            <a:outerShdw blurRad="50800" dist="38100" dir="5400000" algn="t" rotWithShape="0">
              <a:prstClr val="black">
                <a:alpha val="40000"/>
              </a:prstClr>
            </a:outerShdw>
          </a:effectLst>
          <a:scene3d>
            <a:camera prst="orthographicFront">
              <a:rot lat="0" lon="0" rev="0"/>
            </a:camera>
            <a:lightRig rig="threePt" dir="t">
              <a:rot lat="0" lon="0" rev="20400000"/>
            </a:lightRig>
          </a:scene3d>
          <a:sp3d contourW="6350">
            <a:bevelT w="41275" h="19050" prst="relaxedInset"/>
            <a:contourClr>
              <a:schemeClr val="accent4">
                <a:shade val="25000"/>
                <a:satMod val="150000"/>
              </a:schemeClr>
            </a:contourClr>
          </a:sp3d>
          <a:extLst/>
        </p:spPr>
        <p:style>
          <a:lnRef idx="0">
            <a:schemeClr val="accent4"/>
          </a:lnRef>
          <a:fillRef idx="1001">
            <a:schemeClr val="lt2"/>
          </a:fillRef>
          <a:effectRef idx="3">
            <a:schemeClr val="accent4"/>
          </a:effectRef>
          <a:fontRef idx="minor">
            <a:schemeClr val="lt1"/>
          </a:fontRef>
        </p:style>
        <p:txBody>
          <a:bodyPr anchor="ct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defRPr/>
            </a:pPr>
            <a:r>
              <a:rPr lang="es-PE" sz="1800" b="1" dirty="0" smtClean="0">
                <a:ln>
                  <a:solidFill>
                    <a:srgbClr val="FFC000"/>
                  </a:solidFill>
                </a:ln>
                <a:solidFill>
                  <a:srgbClr val="FF0000"/>
                </a:solidFill>
                <a:effectLst>
                  <a:outerShdw blurRad="38100" dist="38100" dir="2700000" algn="tl">
                    <a:srgbClr val="000000">
                      <a:alpha val="43137"/>
                    </a:srgbClr>
                  </a:outerShdw>
                </a:effectLst>
                <a:latin typeface="Arial Black" panose="020B0A04020102020204" pitchFamily="34" charset="0"/>
              </a:rPr>
              <a:t>IMPLEMENTACION DE PLANES DE CONTROL DE CALIDAD (PCC)</a:t>
            </a:r>
            <a:endParaRPr lang="es-PE" sz="1800" b="1" dirty="0">
              <a:ln>
                <a:solidFill>
                  <a:srgbClr val="FFC000"/>
                </a:solidFill>
              </a:ln>
              <a:solidFill>
                <a:srgbClr val="FF0000"/>
              </a:solidFill>
              <a:effectLst>
                <a:outerShdw blurRad="38100" dist="38100" dir="2700000" algn="tl">
                  <a:srgbClr val="000000">
                    <a:alpha val="43137"/>
                  </a:srgbClr>
                </a:outerShdw>
              </a:effectLst>
              <a:latin typeface="Arial Black" panose="020B0A04020102020204" pitchFamily="34" charset="0"/>
            </a:endParaRPr>
          </a:p>
        </p:txBody>
      </p:sp>
      <p:sp>
        <p:nvSpPr>
          <p:cNvPr id="24" name="23 Explosión 1"/>
          <p:cNvSpPr/>
          <p:nvPr/>
        </p:nvSpPr>
        <p:spPr>
          <a:xfrm>
            <a:off x="2593029" y="3425839"/>
            <a:ext cx="1320800" cy="630238"/>
          </a:xfrm>
          <a:prstGeom prst="irregularSeal1">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sz="1000" b="1" dirty="0" smtClean="0">
                <a:solidFill>
                  <a:srgbClr val="FF5050"/>
                </a:solidFill>
                <a:effectLst>
                  <a:outerShdw blurRad="38100" dist="38100" dir="2700000" algn="tl">
                    <a:srgbClr val="000000">
                      <a:alpha val="43137"/>
                    </a:srgbClr>
                  </a:outerShdw>
                </a:effectLst>
              </a:rPr>
              <a:t>Aprobado </a:t>
            </a:r>
            <a:endParaRPr lang="es-MX" sz="1000" b="1" dirty="0">
              <a:solidFill>
                <a:srgbClr val="FF5050"/>
              </a:solidFill>
              <a:effectLst>
                <a:outerShdw blurRad="38100" dist="38100" dir="2700000" algn="tl">
                  <a:srgbClr val="000000">
                    <a:alpha val="43137"/>
                  </a:srgbClr>
                </a:outerShdw>
              </a:effectLst>
            </a:endParaRPr>
          </a:p>
        </p:txBody>
      </p:sp>
      <p:pic>
        <p:nvPicPr>
          <p:cNvPr id="25" name="Picture 2" descr="Feliz Navida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04" y="20638"/>
            <a:ext cx="9153603" cy="644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6309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de agua animado azul imagen"/>
          <p:cNvPicPr>
            <a:picLocks noChangeAspect="1" noChangeArrowheads="1" noCrop="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604" y="20638"/>
            <a:ext cx="9419745" cy="6850620"/>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ctrTitle"/>
          </p:nvPr>
        </p:nvSpPr>
        <p:spPr>
          <a:xfrm>
            <a:off x="503339" y="857233"/>
            <a:ext cx="8053432" cy="526950"/>
          </a:xfrm>
          <a:noFill/>
        </p:spPr>
        <p:txBody>
          <a:bodyPr>
            <a:normAutofit/>
          </a:bodyPr>
          <a:lstStyle/>
          <a:p>
            <a:r>
              <a:rPr lang="es-PE" sz="2400" b="1" dirty="0" smtClean="0">
                <a:solidFill>
                  <a:schemeClr val="bg1"/>
                </a:solidFill>
                <a:latin typeface="Arial" panose="020B0604020202020204" pitchFamily="34" charset="0"/>
                <a:cs typeface="Arial" panose="020B0604020202020204" pitchFamily="34" charset="0"/>
              </a:rPr>
              <a:t>Niveles PLAN DE CONTROL DE CALIDAD (PCC)</a:t>
            </a:r>
            <a:endParaRPr lang="es-ES" sz="2400" b="1" dirty="0">
              <a:solidFill>
                <a:schemeClr val="bg1"/>
              </a:solidFill>
              <a:latin typeface="Arial" panose="020B0604020202020204" pitchFamily="34" charset="0"/>
              <a:cs typeface="Arial" panose="020B0604020202020204" pitchFamily="34" charset="0"/>
            </a:endParaRPr>
          </a:p>
        </p:txBody>
      </p:sp>
      <p:sp>
        <p:nvSpPr>
          <p:cNvPr id="4" name="3 Almacenamiento interno"/>
          <p:cNvSpPr/>
          <p:nvPr/>
        </p:nvSpPr>
        <p:spPr>
          <a:xfrm>
            <a:off x="954093" y="2092667"/>
            <a:ext cx="1785950" cy="1214446"/>
          </a:xfrm>
          <a:prstGeom prst="flowChartInternalStorag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600" dirty="0" smtClean="0">
                <a:solidFill>
                  <a:schemeClr val="tx1"/>
                </a:solidFill>
              </a:rPr>
              <a:t>Plan de Control de Calidad NIVEL I </a:t>
            </a:r>
            <a:endParaRPr lang="es-ES" sz="1600" dirty="0">
              <a:solidFill>
                <a:schemeClr val="tx1"/>
              </a:solidFill>
            </a:endParaRPr>
          </a:p>
        </p:txBody>
      </p:sp>
      <p:sp>
        <p:nvSpPr>
          <p:cNvPr id="5" name="4 Almacenamiento interno"/>
          <p:cNvSpPr/>
          <p:nvPr/>
        </p:nvSpPr>
        <p:spPr>
          <a:xfrm>
            <a:off x="3674222" y="2092667"/>
            <a:ext cx="1785950" cy="1214446"/>
          </a:xfrm>
          <a:prstGeom prst="flowChartInternalStorag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600" dirty="0" smtClean="0">
                <a:solidFill>
                  <a:schemeClr val="tx1"/>
                </a:solidFill>
              </a:rPr>
              <a:t>Plan de Control de Calidad NIVEL II</a:t>
            </a:r>
            <a:endParaRPr lang="es-ES" sz="1600" dirty="0">
              <a:solidFill>
                <a:schemeClr val="tx1"/>
              </a:solidFill>
            </a:endParaRPr>
          </a:p>
        </p:txBody>
      </p:sp>
      <p:sp>
        <p:nvSpPr>
          <p:cNvPr id="6" name="5 Almacenamiento interno"/>
          <p:cNvSpPr/>
          <p:nvPr/>
        </p:nvSpPr>
        <p:spPr>
          <a:xfrm>
            <a:off x="6756295" y="2092667"/>
            <a:ext cx="1785950" cy="1214446"/>
          </a:xfrm>
          <a:prstGeom prst="flowChartInternalStorage">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600" dirty="0" smtClean="0">
                <a:solidFill>
                  <a:schemeClr val="tx1"/>
                </a:solidFill>
              </a:rPr>
              <a:t>Plan de Control de Calidad NIVEL III</a:t>
            </a:r>
            <a:endParaRPr lang="es-ES" sz="1600" dirty="0">
              <a:solidFill>
                <a:schemeClr val="tx1"/>
              </a:solidFill>
            </a:endParaRPr>
          </a:p>
        </p:txBody>
      </p:sp>
      <p:sp>
        <p:nvSpPr>
          <p:cNvPr id="7" name="6 Flecha abajo"/>
          <p:cNvSpPr/>
          <p:nvPr/>
        </p:nvSpPr>
        <p:spPr>
          <a:xfrm>
            <a:off x="1535885" y="3445948"/>
            <a:ext cx="500066" cy="2857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7 Flecha abajo"/>
          <p:cNvSpPr/>
          <p:nvPr/>
        </p:nvSpPr>
        <p:spPr>
          <a:xfrm>
            <a:off x="4317164" y="3410442"/>
            <a:ext cx="500066" cy="2857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Flecha abajo"/>
          <p:cNvSpPr/>
          <p:nvPr/>
        </p:nvSpPr>
        <p:spPr>
          <a:xfrm>
            <a:off x="7500169" y="3445948"/>
            <a:ext cx="500066" cy="2857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9 Rectángulo"/>
          <p:cNvSpPr/>
          <p:nvPr/>
        </p:nvSpPr>
        <p:spPr>
          <a:xfrm>
            <a:off x="561184" y="3962244"/>
            <a:ext cx="2571768" cy="5000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400" dirty="0" smtClean="0">
                <a:solidFill>
                  <a:schemeClr val="tx1"/>
                </a:solidFill>
              </a:rPr>
              <a:t>Sistema convencionales en áreas urbanas y periurbanas</a:t>
            </a:r>
            <a:endParaRPr lang="es-ES" sz="1400" dirty="0">
              <a:solidFill>
                <a:schemeClr val="tx1"/>
              </a:solidFill>
            </a:endParaRPr>
          </a:p>
        </p:txBody>
      </p:sp>
      <p:sp>
        <p:nvSpPr>
          <p:cNvPr id="11" name="10 Rectángulo"/>
          <p:cNvSpPr/>
          <p:nvPr/>
        </p:nvSpPr>
        <p:spPr>
          <a:xfrm>
            <a:off x="3500430" y="3962244"/>
            <a:ext cx="2571768" cy="71438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dirty="0" smtClean="0">
                <a:solidFill>
                  <a:schemeClr val="tx1"/>
                </a:solidFill>
              </a:rPr>
              <a:t>Camiones Cisterna u otros servicios prestados en condiciones especiales en áreas urbanas y periurbanas</a:t>
            </a:r>
            <a:endParaRPr lang="es-ES" sz="1200" dirty="0">
              <a:solidFill>
                <a:schemeClr val="tx1"/>
              </a:solidFill>
            </a:endParaRPr>
          </a:p>
        </p:txBody>
      </p:sp>
      <p:sp>
        <p:nvSpPr>
          <p:cNvPr id="12" name="11 Rectángulo"/>
          <p:cNvSpPr/>
          <p:nvPr/>
        </p:nvSpPr>
        <p:spPr>
          <a:xfrm>
            <a:off x="6572232" y="3962244"/>
            <a:ext cx="2571768" cy="6429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400" dirty="0" smtClean="0">
                <a:solidFill>
                  <a:schemeClr val="tx1"/>
                </a:solidFill>
              </a:rPr>
              <a:t>Sistema convencionales  y servicios en condiciones especiales en áreas rurales</a:t>
            </a:r>
            <a:endParaRPr lang="es-ES" sz="1400" dirty="0">
              <a:solidFill>
                <a:schemeClr val="tx1"/>
              </a:solidFill>
            </a:endParaRPr>
          </a:p>
        </p:txBody>
      </p:sp>
      <p:pic>
        <p:nvPicPr>
          <p:cNvPr id="13" name="Picture 2" descr="Feliz Navid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04" y="20638"/>
            <a:ext cx="9153603" cy="751150"/>
          </a:xfrm>
          <a:prstGeom prst="rect">
            <a:avLst/>
          </a:prstGeom>
          <a:noFill/>
          <a:extLst>
            <a:ext uri="{909E8E84-426E-40DD-AFC4-6F175D3DCCD1}">
              <a14:hiddenFill xmlns:a14="http://schemas.microsoft.com/office/drawing/2010/main">
                <a:solidFill>
                  <a:srgbClr val="FFFFFF"/>
                </a:solidFill>
              </a14:hiddenFill>
            </a:ext>
          </a:extLst>
        </p:spPr>
      </p:pic>
      <p:sp>
        <p:nvSpPr>
          <p:cNvPr id="15" name="14 Flecha abajo"/>
          <p:cNvSpPr/>
          <p:nvPr/>
        </p:nvSpPr>
        <p:spPr>
          <a:xfrm>
            <a:off x="1535885" y="5318091"/>
            <a:ext cx="500066" cy="2857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15 Rectángulo"/>
          <p:cNvSpPr/>
          <p:nvPr/>
        </p:nvSpPr>
        <p:spPr>
          <a:xfrm>
            <a:off x="1090568" y="6010556"/>
            <a:ext cx="1518407" cy="38185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400" dirty="0" smtClean="0">
                <a:solidFill>
                  <a:schemeClr val="tx1"/>
                </a:solidFill>
              </a:rPr>
              <a:t>EPS SEDAPAL </a:t>
            </a:r>
            <a:endParaRPr lang="es-ES" sz="1400" dirty="0">
              <a:solidFill>
                <a:schemeClr val="tx1"/>
              </a:solidFill>
            </a:endParaRPr>
          </a:p>
        </p:txBody>
      </p:sp>
      <p:sp>
        <p:nvSpPr>
          <p:cNvPr id="17" name="16 Rectángulo"/>
          <p:cNvSpPr/>
          <p:nvPr/>
        </p:nvSpPr>
        <p:spPr>
          <a:xfrm>
            <a:off x="3298823" y="5972028"/>
            <a:ext cx="5425727" cy="58816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400" dirty="0">
                <a:solidFill>
                  <a:schemeClr val="tx1"/>
                </a:solidFill>
              </a:rPr>
              <a:t>A</a:t>
            </a:r>
            <a:r>
              <a:rPr lang="es-PE" sz="1400" dirty="0" smtClean="0">
                <a:solidFill>
                  <a:schemeClr val="tx1"/>
                </a:solidFill>
              </a:rPr>
              <a:t> la fecha esta en evaluación por DIGESA habiéndose encontrado la presencia de organismos de vida libre (OVL)</a:t>
            </a:r>
            <a:endParaRPr lang="es-ES" sz="1400" dirty="0">
              <a:solidFill>
                <a:schemeClr val="tx1"/>
              </a:solidFill>
            </a:endParaRPr>
          </a:p>
        </p:txBody>
      </p:sp>
    </p:spTree>
    <p:extLst>
      <p:ext uri="{BB962C8B-B14F-4D97-AF65-F5344CB8AC3E}">
        <p14:creationId xmlns:p14="http://schemas.microsoft.com/office/powerpoint/2010/main" val="36724563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Picture 2" descr="efecto de agua"/>
          <p:cNvPicPr>
            <a:picLocks noChangeAspect="1" noChangeArrowheads="1" noCrop="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9144000" cy="6875437"/>
          </a:xfrm>
          <a:prstGeom prst="rect">
            <a:avLst/>
          </a:prstGeom>
          <a:noFill/>
        </p:spPr>
      </p:pic>
      <p:sp>
        <p:nvSpPr>
          <p:cNvPr id="82949" name="Text Box 68"/>
          <p:cNvSpPr txBox="1">
            <a:spLocks noChangeArrowheads="1"/>
          </p:cNvSpPr>
          <p:nvPr/>
        </p:nvSpPr>
        <p:spPr bwMode="auto">
          <a:xfrm>
            <a:off x="220132" y="6250818"/>
            <a:ext cx="8839978" cy="477054"/>
          </a:xfrm>
          <a:prstGeom prst="rect">
            <a:avLst/>
          </a:prstGeom>
          <a:noFill/>
          <a:ln>
            <a:noFill/>
          </a:ln>
          <a:extLst/>
        </p:spPr>
        <p:txBody>
          <a:bodyPr wrap="square">
            <a:spAutoFit/>
          </a:bodyPr>
          <a:lstStyle>
            <a:lvl1pPr>
              <a:defRPr sz="2400">
                <a:solidFill>
                  <a:schemeClr val="tx1"/>
                </a:solidFill>
                <a:latin typeface="Zapf Dingbats" charset="2"/>
              </a:defRPr>
            </a:lvl1pPr>
            <a:lvl2pPr marL="742950" indent="-285750">
              <a:defRPr sz="2400">
                <a:solidFill>
                  <a:schemeClr val="tx1"/>
                </a:solidFill>
                <a:latin typeface="Zapf Dingbats" charset="2"/>
              </a:defRPr>
            </a:lvl2pPr>
            <a:lvl3pPr marL="1143000" indent="-228600">
              <a:defRPr sz="2400">
                <a:solidFill>
                  <a:schemeClr val="tx1"/>
                </a:solidFill>
                <a:latin typeface="Zapf Dingbats" charset="2"/>
              </a:defRPr>
            </a:lvl3pPr>
            <a:lvl4pPr marL="1600200" indent="-228600">
              <a:defRPr sz="2400">
                <a:solidFill>
                  <a:schemeClr val="tx1"/>
                </a:solidFill>
                <a:latin typeface="Zapf Dingbats" charset="2"/>
              </a:defRPr>
            </a:lvl4pPr>
            <a:lvl5pPr marL="2057400" indent="-228600">
              <a:defRPr sz="2400">
                <a:solidFill>
                  <a:schemeClr val="tx1"/>
                </a:solidFill>
                <a:latin typeface="Zapf Dingbats" charset="2"/>
              </a:defRPr>
            </a:lvl5pPr>
            <a:lvl6pPr marL="2514600" indent="-228600" eaLnBrk="0" fontAlgn="base" hangingPunct="0">
              <a:spcBef>
                <a:spcPct val="0"/>
              </a:spcBef>
              <a:spcAft>
                <a:spcPct val="0"/>
              </a:spcAft>
              <a:defRPr sz="2400">
                <a:solidFill>
                  <a:schemeClr val="tx1"/>
                </a:solidFill>
                <a:latin typeface="Zapf Dingbats" charset="2"/>
              </a:defRPr>
            </a:lvl6pPr>
            <a:lvl7pPr marL="2971800" indent="-228600" eaLnBrk="0" fontAlgn="base" hangingPunct="0">
              <a:spcBef>
                <a:spcPct val="0"/>
              </a:spcBef>
              <a:spcAft>
                <a:spcPct val="0"/>
              </a:spcAft>
              <a:defRPr sz="2400">
                <a:solidFill>
                  <a:schemeClr val="tx1"/>
                </a:solidFill>
                <a:latin typeface="Zapf Dingbats" charset="2"/>
              </a:defRPr>
            </a:lvl7pPr>
            <a:lvl8pPr marL="3429000" indent="-228600" eaLnBrk="0" fontAlgn="base" hangingPunct="0">
              <a:spcBef>
                <a:spcPct val="0"/>
              </a:spcBef>
              <a:spcAft>
                <a:spcPct val="0"/>
              </a:spcAft>
              <a:defRPr sz="2400">
                <a:solidFill>
                  <a:schemeClr val="tx1"/>
                </a:solidFill>
                <a:latin typeface="Zapf Dingbats" charset="2"/>
              </a:defRPr>
            </a:lvl8pPr>
            <a:lvl9pPr marL="3886200" indent="-228600" eaLnBrk="0" fontAlgn="base" hangingPunct="0">
              <a:spcBef>
                <a:spcPct val="0"/>
              </a:spcBef>
              <a:spcAft>
                <a:spcPct val="0"/>
              </a:spcAft>
              <a:defRPr sz="2400">
                <a:solidFill>
                  <a:schemeClr val="tx1"/>
                </a:solidFill>
                <a:latin typeface="Zapf Dingbats" charset="2"/>
              </a:defRPr>
            </a:lvl9pPr>
          </a:lstStyle>
          <a:p>
            <a:pPr>
              <a:spcBef>
                <a:spcPct val="50000"/>
              </a:spcBef>
            </a:pPr>
            <a:endParaRPr lang="pt-BR" sz="1000" b="1" dirty="0" smtClean="0">
              <a:solidFill>
                <a:srgbClr val="FFFFFF"/>
              </a:solidFill>
              <a:latin typeface="Arial" pitchFamily="34" charset="0"/>
            </a:endParaRPr>
          </a:p>
          <a:p>
            <a:pPr>
              <a:spcBef>
                <a:spcPct val="50000"/>
              </a:spcBef>
            </a:pPr>
            <a:r>
              <a:rPr lang="pt-BR" sz="1000" dirty="0" smtClean="0">
                <a:solidFill>
                  <a:srgbClr val="FFFFFF"/>
                </a:solidFill>
                <a:latin typeface="Arial" pitchFamily="34" charset="0"/>
              </a:rPr>
              <a:t>Fonte</a:t>
            </a:r>
            <a:r>
              <a:rPr lang="pt-BR" sz="1000" dirty="0">
                <a:solidFill>
                  <a:srgbClr val="FFFFFF"/>
                </a:solidFill>
                <a:latin typeface="Arial" pitchFamily="34" charset="0"/>
              </a:rPr>
              <a:t>:  Adaptado de la Dra. </a:t>
            </a:r>
            <a:r>
              <a:rPr lang="pt-BR" sz="1000" dirty="0" err="1">
                <a:solidFill>
                  <a:srgbClr val="FFFFFF"/>
                </a:solidFill>
                <a:latin typeface="Arial" pitchFamily="34" charset="0"/>
              </a:rPr>
              <a:t>Nolan</a:t>
            </a:r>
            <a:r>
              <a:rPr lang="pt-BR" sz="1000" dirty="0">
                <a:solidFill>
                  <a:srgbClr val="FFFFFF"/>
                </a:solidFill>
                <a:latin typeface="Arial" pitchFamily="34" charset="0"/>
              </a:rPr>
              <a:t> Ribeiro</a:t>
            </a:r>
            <a:r>
              <a:rPr lang="es-PE" sz="1000" dirty="0">
                <a:solidFill>
                  <a:srgbClr val="FFFFFF"/>
                </a:solidFill>
                <a:latin typeface="Arial" pitchFamily="34" charset="0"/>
              </a:rPr>
              <a:t> </a:t>
            </a:r>
            <a:r>
              <a:rPr lang="es-PE" sz="1000" dirty="0" err="1">
                <a:solidFill>
                  <a:srgbClr val="FFFFFF"/>
                </a:solidFill>
                <a:latin typeface="Arial" pitchFamily="34" charset="0"/>
              </a:rPr>
              <a:t>Bezerra</a:t>
            </a:r>
            <a:r>
              <a:rPr lang="es-PE" sz="1000" dirty="0">
                <a:solidFill>
                  <a:srgbClr val="FFFFFF"/>
                </a:solidFill>
                <a:latin typeface="Arial" pitchFamily="34" charset="0"/>
              </a:rPr>
              <a:t>. </a:t>
            </a:r>
            <a:r>
              <a:rPr lang="pt-BR" sz="1000" dirty="0">
                <a:solidFill>
                  <a:srgbClr val="FFFFFF"/>
                </a:solidFill>
                <a:latin typeface="Arial" pitchFamily="34" charset="0"/>
              </a:rPr>
              <a:t>Gestão de riscos à saúde associados a sistemas de abastecimento de água. UFV, Viçosa -MG, 2008</a:t>
            </a:r>
            <a:r>
              <a:rPr lang="es-PE" sz="1000" dirty="0" smtClean="0">
                <a:solidFill>
                  <a:srgbClr val="FFFFFF"/>
                </a:solidFill>
                <a:latin typeface="Arial" pitchFamily="34" charset="0"/>
              </a:rPr>
              <a:t>.</a:t>
            </a:r>
            <a:endParaRPr lang="es-ES" sz="1000" dirty="0">
              <a:solidFill>
                <a:srgbClr val="FFFFFF"/>
              </a:solidFill>
              <a:latin typeface="Arial" pitchFamily="34" charset="0"/>
            </a:endParaRPr>
          </a:p>
        </p:txBody>
      </p:sp>
      <p:grpSp>
        <p:nvGrpSpPr>
          <p:cNvPr id="82947" name="Group 69"/>
          <p:cNvGrpSpPr>
            <a:grpSpLocks/>
          </p:cNvGrpSpPr>
          <p:nvPr/>
        </p:nvGrpSpPr>
        <p:grpSpPr bwMode="auto">
          <a:xfrm>
            <a:off x="424143" y="1047751"/>
            <a:ext cx="8728146" cy="5403850"/>
            <a:chOff x="501" y="660"/>
            <a:chExt cx="5264" cy="3404"/>
          </a:xfrm>
        </p:grpSpPr>
        <p:grpSp>
          <p:nvGrpSpPr>
            <p:cNvPr id="82952" name="Group 40"/>
            <p:cNvGrpSpPr>
              <a:grpSpLocks/>
            </p:cNvGrpSpPr>
            <p:nvPr/>
          </p:nvGrpSpPr>
          <p:grpSpPr bwMode="auto">
            <a:xfrm>
              <a:off x="2495" y="2887"/>
              <a:ext cx="1068" cy="557"/>
              <a:chOff x="2490" y="2886"/>
              <a:chExt cx="889" cy="520"/>
            </a:xfrm>
          </p:grpSpPr>
          <p:sp>
            <p:nvSpPr>
              <p:cNvPr id="83000" name="AutoShape 12"/>
              <p:cNvSpPr>
                <a:spLocks noChangeArrowheads="1"/>
              </p:cNvSpPr>
              <p:nvPr/>
            </p:nvSpPr>
            <p:spPr bwMode="auto">
              <a:xfrm>
                <a:off x="2499" y="2921"/>
                <a:ext cx="880" cy="485"/>
              </a:xfrm>
              <a:prstGeom prst="flowChartDecision">
                <a:avLst/>
              </a:prstGeom>
              <a:solidFill>
                <a:srgbClr val="3366FF"/>
              </a:solidFill>
              <a:ln w="9525">
                <a:solidFill>
                  <a:schemeClr val="tx1"/>
                </a:solidFill>
                <a:miter lim="800000"/>
                <a:headEnd/>
                <a:tailEnd/>
              </a:ln>
            </p:spPr>
            <p:txBody>
              <a:bodyPr wrap="none" anchor="ctr"/>
              <a:lstStyle/>
              <a:p>
                <a:endParaRPr lang="es-HN">
                  <a:solidFill>
                    <a:srgbClr val="000000"/>
                  </a:solidFill>
                </a:endParaRPr>
              </a:p>
            </p:txBody>
          </p:sp>
          <p:sp>
            <p:nvSpPr>
              <p:cNvPr id="83001" name="AutoShape 13"/>
              <p:cNvSpPr>
                <a:spLocks noChangeArrowheads="1"/>
              </p:cNvSpPr>
              <p:nvPr/>
            </p:nvSpPr>
            <p:spPr bwMode="auto">
              <a:xfrm>
                <a:off x="2490" y="2886"/>
                <a:ext cx="880" cy="485"/>
              </a:xfrm>
              <a:prstGeom prst="flowChartDecision">
                <a:avLst/>
              </a:prstGeom>
              <a:solidFill>
                <a:srgbClr val="CCFFFF"/>
              </a:solidFill>
              <a:ln w="9525">
                <a:solidFill>
                  <a:schemeClr val="tx1"/>
                </a:solidFill>
                <a:miter lim="800000"/>
                <a:headEnd/>
                <a:tailEnd/>
              </a:ln>
              <a:scene3d>
                <a:camera prst="orthographicFront"/>
                <a:lightRig rig="threePt" dir="t"/>
              </a:scene3d>
              <a:sp3d>
                <a:bevelT prst="angle"/>
              </a:sp3d>
            </p:spPr>
            <p:txBody>
              <a:bodyPr wrap="none" anchor="ctr"/>
              <a:lstStyle/>
              <a:p>
                <a:endParaRPr lang="es-HN">
                  <a:solidFill>
                    <a:srgbClr val="000000"/>
                  </a:solidFill>
                </a:endParaRPr>
              </a:p>
            </p:txBody>
          </p:sp>
        </p:grpSp>
        <p:sp>
          <p:nvSpPr>
            <p:cNvPr id="82953" name="Text Box 14"/>
            <p:cNvSpPr txBox="1">
              <a:spLocks noChangeArrowheads="1"/>
            </p:cNvSpPr>
            <p:nvPr/>
          </p:nvSpPr>
          <p:spPr bwMode="auto">
            <a:xfrm>
              <a:off x="3773" y="2971"/>
              <a:ext cx="293" cy="192"/>
            </a:xfrm>
            <a:prstGeom prst="rect">
              <a:avLst/>
            </a:prstGeom>
            <a:solidFill>
              <a:srgbClr val="CCFFFF"/>
            </a:solidFill>
            <a:ln>
              <a:noFill/>
            </a:ln>
            <a:scene3d>
              <a:camera prst="orthographicFront"/>
              <a:lightRig rig="threePt" dir="t"/>
            </a:scene3d>
            <a:sp3d>
              <a:bevelT prst="angle"/>
            </a:sp3d>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Zapf Dingbats" charset="2"/>
                </a:defRPr>
              </a:lvl1pPr>
              <a:lvl2pPr marL="742950" indent="-285750">
                <a:defRPr sz="2400">
                  <a:solidFill>
                    <a:schemeClr val="tx1"/>
                  </a:solidFill>
                  <a:latin typeface="Zapf Dingbats" charset="2"/>
                </a:defRPr>
              </a:lvl2pPr>
              <a:lvl3pPr marL="1143000" indent="-228600">
                <a:defRPr sz="2400">
                  <a:solidFill>
                    <a:schemeClr val="tx1"/>
                  </a:solidFill>
                  <a:latin typeface="Zapf Dingbats" charset="2"/>
                </a:defRPr>
              </a:lvl3pPr>
              <a:lvl4pPr marL="1600200" indent="-228600">
                <a:defRPr sz="2400">
                  <a:solidFill>
                    <a:schemeClr val="tx1"/>
                  </a:solidFill>
                  <a:latin typeface="Zapf Dingbats" charset="2"/>
                </a:defRPr>
              </a:lvl4pPr>
              <a:lvl5pPr marL="2057400" indent="-228600">
                <a:defRPr sz="2400">
                  <a:solidFill>
                    <a:schemeClr val="tx1"/>
                  </a:solidFill>
                  <a:latin typeface="Zapf Dingbats" charset="2"/>
                </a:defRPr>
              </a:lvl5pPr>
              <a:lvl6pPr marL="2514600" indent="-228600" eaLnBrk="0" fontAlgn="base" hangingPunct="0">
                <a:spcBef>
                  <a:spcPct val="0"/>
                </a:spcBef>
                <a:spcAft>
                  <a:spcPct val="0"/>
                </a:spcAft>
                <a:defRPr sz="2400">
                  <a:solidFill>
                    <a:schemeClr val="tx1"/>
                  </a:solidFill>
                  <a:latin typeface="Zapf Dingbats" charset="2"/>
                </a:defRPr>
              </a:lvl6pPr>
              <a:lvl7pPr marL="2971800" indent="-228600" eaLnBrk="0" fontAlgn="base" hangingPunct="0">
                <a:spcBef>
                  <a:spcPct val="0"/>
                </a:spcBef>
                <a:spcAft>
                  <a:spcPct val="0"/>
                </a:spcAft>
                <a:defRPr sz="2400">
                  <a:solidFill>
                    <a:schemeClr val="tx1"/>
                  </a:solidFill>
                  <a:latin typeface="Zapf Dingbats" charset="2"/>
                </a:defRPr>
              </a:lvl7pPr>
              <a:lvl8pPr marL="3429000" indent="-228600" eaLnBrk="0" fontAlgn="base" hangingPunct="0">
                <a:spcBef>
                  <a:spcPct val="0"/>
                </a:spcBef>
                <a:spcAft>
                  <a:spcPct val="0"/>
                </a:spcAft>
                <a:defRPr sz="2400">
                  <a:solidFill>
                    <a:schemeClr val="tx1"/>
                  </a:solidFill>
                  <a:latin typeface="Zapf Dingbats" charset="2"/>
                </a:defRPr>
              </a:lvl8pPr>
              <a:lvl9pPr marL="3886200" indent="-228600" eaLnBrk="0" fontAlgn="base" hangingPunct="0">
                <a:spcBef>
                  <a:spcPct val="0"/>
                </a:spcBef>
                <a:spcAft>
                  <a:spcPct val="0"/>
                </a:spcAft>
                <a:defRPr sz="2400">
                  <a:solidFill>
                    <a:schemeClr val="tx1"/>
                  </a:solidFill>
                  <a:latin typeface="Zapf Dingbats" charset="2"/>
                </a:defRPr>
              </a:lvl9pPr>
            </a:lstStyle>
            <a:p>
              <a:pPr algn="ctr">
                <a:spcBef>
                  <a:spcPct val="50000"/>
                </a:spcBef>
              </a:pPr>
              <a:r>
                <a:rPr lang="es-PE" sz="1400" b="1" dirty="0">
                  <a:solidFill>
                    <a:schemeClr val="accent6">
                      <a:lumMod val="75000"/>
                    </a:schemeClr>
                  </a:solidFill>
                  <a:latin typeface="Arial" pitchFamily="34" charset="0"/>
                </a:rPr>
                <a:t>Si</a:t>
              </a:r>
              <a:endParaRPr lang="es-ES" sz="1400" b="1" dirty="0">
                <a:solidFill>
                  <a:schemeClr val="accent6">
                    <a:lumMod val="75000"/>
                  </a:schemeClr>
                </a:solidFill>
                <a:latin typeface="Arial" pitchFamily="34" charset="0"/>
              </a:endParaRPr>
            </a:p>
          </p:txBody>
        </p:sp>
        <p:sp>
          <p:nvSpPr>
            <p:cNvPr id="82954" name="Text Box 15"/>
            <p:cNvSpPr txBox="1">
              <a:spLocks noChangeArrowheads="1"/>
            </p:cNvSpPr>
            <p:nvPr/>
          </p:nvSpPr>
          <p:spPr bwMode="auto">
            <a:xfrm>
              <a:off x="1899" y="2976"/>
              <a:ext cx="293" cy="192"/>
            </a:xfrm>
            <a:prstGeom prst="rect">
              <a:avLst/>
            </a:prstGeom>
            <a:solidFill>
              <a:srgbClr val="CCFFFF"/>
            </a:solidFill>
            <a:ln>
              <a:noFill/>
            </a:ln>
            <a:scene3d>
              <a:camera prst="orthographicFront"/>
              <a:lightRig rig="threePt" dir="t"/>
            </a:scene3d>
            <a:sp3d>
              <a:bevelT prst="angle"/>
            </a:sp3d>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Zapf Dingbats" charset="2"/>
                </a:defRPr>
              </a:lvl1pPr>
              <a:lvl2pPr marL="742950" indent="-285750">
                <a:defRPr sz="2400">
                  <a:solidFill>
                    <a:schemeClr val="tx1"/>
                  </a:solidFill>
                  <a:latin typeface="Zapf Dingbats" charset="2"/>
                </a:defRPr>
              </a:lvl2pPr>
              <a:lvl3pPr marL="1143000" indent="-228600">
                <a:defRPr sz="2400">
                  <a:solidFill>
                    <a:schemeClr val="tx1"/>
                  </a:solidFill>
                  <a:latin typeface="Zapf Dingbats" charset="2"/>
                </a:defRPr>
              </a:lvl3pPr>
              <a:lvl4pPr marL="1600200" indent="-228600">
                <a:defRPr sz="2400">
                  <a:solidFill>
                    <a:schemeClr val="tx1"/>
                  </a:solidFill>
                  <a:latin typeface="Zapf Dingbats" charset="2"/>
                </a:defRPr>
              </a:lvl4pPr>
              <a:lvl5pPr marL="2057400" indent="-228600">
                <a:defRPr sz="2400">
                  <a:solidFill>
                    <a:schemeClr val="tx1"/>
                  </a:solidFill>
                  <a:latin typeface="Zapf Dingbats" charset="2"/>
                </a:defRPr>
              </a:lvl5pPr>
              <a:lvl6pPr marL="2514600" indent="-228600" eaLnBrk="0" fontAlgn="base" hangingPunct="0">
                <a:spcBef>
                  <a:spcPct val="0"/>
                </a:spcBef>
                <a:spcAft>
                  <a:spcPct val="0"/>
                </a:spcAft>
                <a:defRPr sz="2400">
                  <a:solidFill>
                    <a:schemeClr val="tx1"/>
                  </a:solidFill>
                  <a:latin typeface="Zapf Dingbats" charset="2"/>
                </a:defRPr>
              </a:lvl6pPr>
              <a:lvl7pPr marL="2971800" indent="-228600" eaLnBrk="0" fontAlgn="base" hangingPunct="0">
                <a:spcBef>
                  <a:spcPct val="0"/>
                </a:spcBef>
                <a:spcAft>
                  <a:spcPct val="0"/>
                </a:spcAft>
                <a:defRPr sz="2400">
                  <a:solidFill>
                    <a:schemeClr val="tx1"/>
                  </a:solidFill>
                  <a:latin typeface="Zapf Dingbats" charset="2"/>
                </a:defRPr>
              </a:lvl7pPr>
              <a:lvl8pPr marL="3429000" indent="-228600" eaLnBrk="0" fontAlgn="base" hangingPunct="0">
                <a:spcBef>
                  <a:spcPct val="0"/>
                </a:spcBef>
                <a:spcAft>
                  <a:spcPct val="0"/>
                </a:spcAft>
                <a:defRPr sz="2400">
                  <a:solidFill>
                    <a:schemeClr val="tx1"/>
                  </a:solidFill>
                  <a:latin typeface="Zapf Dingbats" charset="2"/>
                </a:defRPr>
              </a:lvl8pPr>
              <a:lvl9pPr marL="3886200" indent="-228600" eaLnBrk="0" fontAlgn="base" hangingPunct="0">
                <a:spcBef>
                  <a:spcPct val="0"/>
                </a:spcBef>
                <a:spcAft>
                  <a:spcPct val="0"/>
                </a:spcAft>
                <a:defRPr sz="2400">
                  <a:solidFill>
                    <a:schemeClr val="tx1"/>
                  </a:solidFill>
                  <a:latin typeface="Zapf Dingbats" charset="2"/>
                </a:defRPr>
              </a:lvl9pPr>
            </a:lstStyle>
            <a:p>
              <a:pPr algn="ctr">
                <a:spcBef>
                  <a:spcPct val="50000"/>
                </a:spcBef>
              </a:pPr>
              <a:r>
                <a:rPr lang="es-PE" sz="1400" b="1" dirty="0">
                  <a:solidFill>
                    <a:schemeClr val="accent6">
                      <a:lumMod val="75000"/>
                    </a:schemeClr>
                  </a:solidFill>
                  <a:latin typeface="Arial" pitchFamily="34" charset="0"/>
                </a:rPr>
                <a:t>No</a:t>
              </a:r>
              <a:endParaRPr lang="es-ES" sz="1400" b="1" dirty="0">
                <a:solidFill>
                  <a:schemeClr val="accent6">
                    <a:lumMod val="75000"/>
                  </a:schemeClr>
                </a:solidFill>
                <a:latin typeface="Arial" pitchFamily="34" charset="0"/>
              </a:endParaRPr>
            </a:p>
          </p:txBody>
        </p:sp>
        <p:grpSp>
          <p:nvGrpSpPr>
            <p:cNvPr id="82955" name="Group 43"/>
            <p:cNvGrpSpPr>
              <a:grpSpLocks/>
            </p:cNvGrpSpPr>
            <p:nvPr/>
          </p:nvGrpSpPr>
          <p:grpSpPr bwMode="auto">
            <a:xfrm>
              <a:off x="4238" y="3527"/>
              <a:ext cx="1471" cy="403"/>
              <a:chOff x="4238" y="3527"/>
              <a:chExt cx="1325" cy="403"/>
            </a:xfrm>
          </p:grpSpPr>
          <p:sp>
            <p:nvSpPr>
              <p:cNvPr id="82998" name="Rectangle 17"/>
              <p:cNvSpPr>
                <a:spLocks noChangeArrowheads="1"/>
              </p:cNvSpPr>
              <p:nvPr/>
            </p:nvSpPr>
            <p:spPr bwMode="auto">
              <a:xfrm>
                <a:off x="4279" y="3546"/>
                <a:ext cx="1284" cy="384"/>
              </a:xfrm>
              <a:prstGeom prst="rect">
                <a:avLst/>
              </a:prstGeom>
              <a:solidFill>
                <a:srgbClr val="3366FF"/>
              </a:solidFill>
              <a:ln w="9525" algn="ctr">
                <a:solidFill>
                  <a:schemeClr val="tx1"/>
                </a:solidFill>
                <a:miter lim="800000"/>
                <a:headEnd/>
                <a:tailEnd/>
              </a:ln>
              <a:effectLst>
                <a:glow rad="63500">
                  <a:schemeClr val="accent3">
                    <a:satMod val="175000"/>
                    <a:alpha val="40000"/>
                  </a:schemeClr>
                </a:glow>
              </a:effectLst>
            </p:spPr>
            <p:txBody>
              <a:bodyPr wrap="none" anchor="ctr"/>
              <a:lstStyle/>
              <a:p>
                <a:endParaRPr lang="es-HN">
                  <a:solidFill>
                    <a:srgbClr val="000000"/>
                  </a:solidFill>
                </a:endParaRPr>
              </a:p>
            </p:txBody>
          </p:sp>
          <p:sp>
            <p:nvSpPr>
              <p:cNvPr id="82999" name="Rectangle 18"/>
              <p:cNvSpPr>
                <a:spLocks noChangeArrowheads="1"/>
              </p:cNvSpPr>
              <p:nvPr/>
            </p:nvSpPr>
            <p:spPr bwMode="auto">
              <a:xfrm>
                <a:off x="4238" y="3527"/>
                <a:ext cx="1284" cy="384"/>
              </a:xfrm>
              <a:prstGeom prst="rect">
                <a:avLst/>
              </a:prstGeom>
              <a:solidFill>
                <a:srgbClr val="CCFFFF"/>
              </a:solidFill>
              <a:ln w="9525" algn="ctr">
                <a:solidFill>
                  <a:schemeClr val="tx1"/>
                </a:solidFill>
                <a:miter lim="800000"/>
                <a:headEnd/>
                <a:tailEnd/>
              </a:ln>
              <a:effectLst>
                <a:glow rad="63500">
                  <a:schemeClr val="accent3">
                    <a:satMod val="175000"/>
                    <a:alpha val="40000"/>
                  </a:schemeClr>
                </a:glow>
              </a:effectLst>
            </p:spPr>
            <p:txBody>
              <a:bodyPr wrap="none" anchor="ctr"/>
              <a:lstStyle/>
              <a:p>
                <a:endParaRPr lang="es-HN">
                  <a:solidFill>
                    <a:srgbClr val="000000"/>
                  </a:solidFill>
                </a:endParaRPr>
              </a:p>
            </p:txBody>
          </p:sp>
        </p:grpSp>
        <p:grpSp>
          <p:nvGrpSpPr>
            <p:cNvPr id="82956" name="Group 42"/>
            <p:cNvGrpSpPr>
              <a:grpSpLocks/>
            </p:cNvGrpSpPr>
            <p:nvPr/>
          </p:nvGrpSpPr>
          <p:grpSpPr bwMode="auto">
            <a:xfrm>
              <a:off x="604" y="3507"/>
              <a:ext cx="1562" cy="557"/>
              <a:chOff x="595" y="3507"/>
              <a:chExt cx="1416" cy="557"/>
            </a:xfrm>
          </p:grpSpPr>
          <p:sp>
            <p:nvSpPr>
              <p:cNvPr id="82996" name="Rectangle 21"/>
              <p:cNvSpPr>
                <a:spLocks noChangeArrowheads="1"/>
              </p:cNvSpPr>
              <p:nvPr/>
            </p:nvSpPr>
            <p:spPr bwMode="auto">
              <a:xfrm>
                <a:off x="595" y="3572"/>
                <a:ext cx="1416" cy="492"/>
              </a:xfrm>
              <a:prstGeom prst="rect">
                <a:avLst/>
              </a:prstGeom>
              <a:solidFill>
                <a:srgbClr val="3366FF"/>
              </a:solidFill>
              <a:ln w="9525" algn="ctr">
                <a:solidFill>
                  <a:schemeClr val="tx1"/>
                </a:solidFill>
                <a:miter lim="800000"/>
                <a:headEnd/>
                <a:tailEnd/>
              </a:ln>
            </p:spPr>
            <p:txBody>
              <a:bodyPr wrap="none" anchor="ctr"/>
              <a:lstStyle/>
              <a:p>
                <a:endParaRPr lang="es-HN">
                  <a:solidFill>
                    <a:srgbClr val="000000"/>
                  </a:solidFill>
                </a:endParaRPr>
              </a:p>
            </p:txBody>
          </p:sp>
          <p:sp>
            <p:nvSpPr>
              <p:cNvPr id="82997" name="Rectangle 22"/>
              <p:cNvSpPr>
                <a:spLocks noChangeArrowheads="1"/>
              </p:cNvSpPr>
              <p:nvPr/>
            </p:nvSpPr>
            <p:spPr bwMode="auto">
              <a:xfrm>
                <a:off x="621" y="3507"/>
                <a:ext cx="1358" cy="514"/>
              </a:xfrm>
              <a:prstGeom prst="rect">
                <a:avLst/>
              </a:prstGeom>
              <a:solidFill>
                <a:srgbClr val="CCFFFF"/>
              </a:solidFill>
              <a:ln w="9525" algn="ctr">
                <a:solidFill>
                  <a:schemeClr val="tx1"/>
                </a:solidFill>
                <a:miter lim="800000"/>
                <a:headEnd/>
                <a:tailEnd/>
              </a:ln>
              <a:scene3d>
                <a:camera prst="orthographicFront"/>
                <a:lightRig rig="threePt" dir="t"/>
              </a:scene3d>
              <a:sp3d>
                <a:bevelT prst="angle"/>
              </a:sp3d>
            </p:spPr>
            <p:txBody>
              <a:bodyPr wrap="none" anchor="ctr"/>
              <a:lstStyle/>
              <a:p>
                <a:endParaRPr lang="es-HN">
                  <a:solidFill>
                    <a:srgbClr val="000000"/>
                  </a:solidFill>
                </a:endParaRPr>
              </a:p>
            </p:txBody>
          </p:sp>
        </p:grpSp>
        <p:sp>
          <p:nvSpPr>
            <p:cNvPr id="82957" name="Rectangle 24"/>
            <p:cNvSpPr>
              <a:spLocks noChangeArrowheads="1"/>
            </p:cNvSpPr>
            <p:nvPr/>
          </p:nvSpPr>
          <p:spPr bwMode="auto">
            <a:xfrm>
              <a:off x="594" y="2773"/>
              <a:ext cx="992" cy="536"/>
            </a:xfrm>
            <a:prstGeom prst="rect">
              <a:avLst/>
            </a:prstGeom>
            <a:solidFill>
              <a:srgbClr val="CCFFFF"/>
            </a:solidFill>
            <a:ln w="9525">
              <a:solidFill>
                <a:schemeClr val="tx1"/>
              </a:solidFill>
              <a:miter lim="800000"/>
              <a:headEnd/>
              <a:tailEnd/>
            </a:ln>
            <a:scene3d>
              <a:camera prst="orthographicFront"/>
              <a:lightRig rig="threePt" dir="t"/>
            </a:scene3d>
            <a:sp3d>
              <a:bevelT prst="angle"/>
            </a:sp3d>
          </p:spPr>
          <p:txBody>
            <a:bodyPr wrap="none" anchor="ctr"/>
            <a:lstStyle/>
            <a:p>
              <a:endParaRPr lang="es-HN">
                <a:solidFill>
                  <a:srgbClr val="000000"/>
                </a:solidFill>
              </a:endParaRPr>
            </a:p>
          </p:txBody>
        </p:sp>
        <p:sp>
          <p:nvSpPr>
            <p:cNvPr id="82958" name="Text Box 25"/>
            <p:cNvSpPr txBox="1">
              <a:spLocks noChangeArrowheads="1"/>
            </p:cNvSpPr>
            <p:nvPr/>
          </p:nvSpPr>
          <p:spPr bwMode="auto">
            <a:xfrm>
              <a:off x="2636" y="1162"/>
              <a:ext cx="49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Zapf Dingbats" charset="2"/>
                </a:defRPr>
              </a:lvl1pPr>
              <a:lvl2pPr marL="742950" indent="-285750">
                <a:defRPr sz="2400">
                  <a:solidFill>
                    <a:schemeClr val="tx1"/>
                  </a:solidFill>
                  <a:latin typeface="Zapf Dingbats" charset="2"/>
                </a:defRPr>
              </a:lvl2pPr>
              <a:lvl3pPr marL="1143000" indent="-228600">
                <a:defRPr sz="2400">
                  <a:solidFill>
                    <a:schemeClr val="tx1"/>
                  </a:solidFill>
                  <a:latin typeface="Zapf Dingbats" charset="2"/>
                </a:defRPr>
              </a:lvl3pPr>
              <a:lvl4pPr marL="1600200" indent="-228600">
                <a:defRPr sz="2400">
                  <a:solidFill>
                    <a:schemeClr val="tx1"/>
                  </a:solidFill>
                  <a:latin typeface="Zapf Dingbats" charset="2"/>
                </a:defRPr>
              </a:lvl4pPr>
              <a:lvl5pPr marL="2057400" indent="-228600">
                <a:defRPr sz="2400">
                  <a:solidFill>
                    <a:schemeClr val="tx1"/>
                  </a:solidFill>
                  <a:latin typeface="Zapf Dingbats" charset="2"/>
                </a:defRPr>
              </a:lvl5pPr>
              <a:lvl6pPr marL="2514600" indent="-228600" eaLnBrk="0" fontAlgn="base" hangingPunct="0">
                <a:spcBef>
                  <a:spcPct val="0"/>
                </a:spcBef>
                <a:spcAft>
                  <a:spcPct val="0"/>
                </a:spcAft>
                <a:defRPr sz="2400">
                  <a:solidFill>
                    <a:schemeClr val="tx1"/>
                  </a:solidFill>
                  <a:latin typeface="Zapf Dingbats" charset="2"/>
                </a:defRPr>
              </a:lvl6pPr>
              <a:lvl7pPr marL="2971800" indent="-228600" eaLnBrk="0" fontAlgn="base" hangingPunct="0">
                <a:spcBef>
                  <a:spcPct val="0"/>
                </a:spcBef>
                <a:spcAft>
                  <a:spcPct val="0"/>
                </a:spcAft>
                <a:defRPr sz="2400">
                  <a:solidFill>
                    <a:schemeClr val="tx1"/>
                  </a:solidFill>
                  <a:latin typeface="Zapf Dingbats" charset="2"/>
                </a:defRPr>
              </a:lvl7pPr>
              <a:lvl8pPr marL="3429000" indent="-228600" eaLnBrk="0" fontAlgn="base" hangingPunct="0">
                <a:spcBef>
                  <a:spcPct val="0"/>
                </a:spcBef>
                <a:spcAft>
                  <a:spcPct val="0"/>
                </a:spcAft>
                <a:defRPr sz="2400">
                  <a:solidFill>
                    <a:schemeClr val="tx1"/>
                  </a:solidFill>
                  <a:latin typeface="Zapf Dingbats" charset="2"/>
                </a:defRPr>
              </a:lvl8pPr>
              <a:lvl9pPr marL="3886200" indent="-228600" eaLnBrk="0" fontAlgn="base" hangingPunct="0">
                <a:spcBef>
                  <a:spcPct val="0"/>
                </a:spcBef>
                <a:spcAft>
                  <a:spcPct val="0"/>
                </a:spcAft>
                <a:defRPr sz="2400">
                  <a:solidFill>
                    <a:schemeClr val="tx1"/>
                  </a:solidFill>
                  <a:latin typeface="Zapf Dingbats" charset="2"/>
                </a:defRPr>
              </a:lvl9pPr>
            </a:lstStyle>
            <a:p>
              <a:pPr>
                <a:spcBef>
                  <a:spcPct val="50000"/>
                </a:spcBef>
              </a:pPr>
              <a:endParaRPr lang="es-ES">
                <a:solidFill>
                  <a:srgbClr val="000000"/>
                </a:solidFill>
              </a:endParaRPr>
            </a:p>
          </p:txBody>
        </p:sp>
        <p:sp>
          <p:nvSpPr>
            <p:cNvPr id="82959" name="Text Box 27"/>
            <p:cNvSpPr txBox="1">
              <a:spLocks noChangeArrowheads="1"/>
            </p:cNvSpPr>
            <p:nvPr/>
          </p:nvSpPr>
          <p:spPr bwMode="auto">
            <a:xfrm>
              <a:off x="501" y="3533"/>
              <a:ext cx="1715"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Zapf Dingbats" charset="2"/>
                </a:defRPr>
              </a:lvl1pPr>
              <a:lvl2pPr marL="742950" indent="-285750">
                <a:defRPr sz="2400">
                  <a:solidFill>
                    <a:schemeClr val="tx1"/>
                  </a:solidFill>
                  <a:latin typeface="Zapf Dingbats" charset="2"/>
                </a:defRPr>
              </a:lvl2pPr>
              <a:lvl3pPr marL="1143000" indent="-228600">
                <a:defRPr sz="2400">
                  <a:solidFill>
                    <a:schemeClr val="tx1"/>
                  </a:solidFill>
                  <a:latin typeface="Zapf Dingbats" charset="2"/>
                </a:defRPr>
              </a:lvl3pPr>
              <a:lvl4pPr marL="1600200" indent="-228600">
                <a:defRPr sz="2400">
                  <a:solidFill>
                    <a:schemeClr val="tx1"/>
                  </a:solidFill>
                  <a:latin typeface="Zapf Dingbats" charset="2"/>
                </a:defRPr>
              </a:lvl4pPr>
              <a:lvl5pPr marL="2057400" indent="-228600">
                <a:defRPr sz="2400">
                  <a:solidFill>
                    <a:schemeClr val="tx1"/>
                  </a:solidFill>
                  <a:latin typeface="Zapf Dingbats" charset="2"/>
                </a:defRPr>
              </a:lvl5pPr>
              <a:lvl6pPr marL="2514600" indent="-228600" eaLnBrk="0" fontAlgn="base" hangingPunct="0">
                <a:spcBef>
                  <a:spcPct val="0"/>
                </a:spcBef>
                <a:spcAft>
                  <a:spcPct val="0"/>
                </a:spcAft>
                <a:defRPr sz="2400">
                  <a:solidFill>
                    <a:schemeClr val="tx1"/>
                  </a:solidFill>
                  <a:latin typeface="Zapf Dingbats" charset="2"/>
                </a:defRPr>
              </a:lvl6pPr>
              <a:lvl7pPr marL="2971800" indent="-228600" eaLnBrk="0" fontAlgn="base" hangingPunct="0">
                <a:spcBef>
                  <a:spcPct val="0"/>
                </a:spcBef>
                <a:spcAft>
                  <a:spcPct val="0"/>
                </a:spcAft>
                <a:defRPr sz="2400">
                  <a:solidFill>
                    <a:schemeClr val="tx1"/>
                  </a:solidFill>
                  <a:latin typeface="Zapf Dingbats" charset="2"/>
                </a:defRPr>
              </a:lvl7pPr>
              <a:lvl8pPr marL="3429000" indent="-228600" eaLnBrk="0" fontAlgn="base" hangingPunct="0">
                <a:spcBef>
                  <a:spcPct val="0"/>
                </a:spcBef>
                <a:spcAft>
                  <a:spcPct val="0"/>
                </a:spcAft>
                <a:defRPr sz="2400">
                  <a:solidFill>
                    <a:schemeClr val="tx1"/>
                  </a:solidFill>
                  <a:latin typeface="Zapf Dingbats" charset="2"/>
                </a:defRPr>
              </a:lvl8pPr>
              <a:lvl9pPr marL="3886200" indent="-228600" eaLnBrk="0" fontAlgn="base" hangingPunct="0">
                <a:spcBef>
                  <a:spcPct val="0"/>
                </a:spcBef>
                <a:spcAft>
                  <a:spcPct val="0"/>
                </a:spcAft>
                <a:defRPr sz="2400">
                  <a:solidFill>
                    <a:schemeClr val="tx1"/>
                  </a:solidFill>
                  <a:latin typeface="Zapf Dingbats" charset="2"/>
                </a:defRPr>
              </a:lvl9pPr>
            </a:lstStyle>
            <a:p>
              <a:pPr algn="ctr">
                <a:spcBef>
                  <a:spcPct val="50000"/>
                </a:spcBef>
              </a:pPr>
              <a:r>
                <a:rPr lang="es-PE" sz="1200" b="1" dirty="0">
                  <a:solidFill>
                    <a:schemeClr val="accent6">
                      <a:lumMod val="75000"/>
                    </a:schemeClr>
                  </a:solidFill>
                  <a:latin typeface="Arial" pitchFamily="34" charset="0"/>
                </a:rPr>
                <a:t>Aplicar</a:t>
              </a:r>
              <a:r>
                <a:rPr lang="es-PE" sz="1200" b="1" dirty="0">
                  <a:solidFill>
                    <a:srgbClr val="000000"/>
                  </a:solidFill>
                  <a:latin typeface="Arial" pitchFamily="34" charset="0"/>
                </a:rPr>
                <a:t> </a:t>
              </a:r>
              <a:r>
                <a:rPr lang="es-PE" sz="1200" b="1" dirty="0" smtClean="0">
                  <a:solidFill>
                    <a:srgbClr val="C00000"/>
                  </a:solidFill>
                  <a:effectLst>
                    <a:outerShdw blurRad="38100" dist="38100" dir="2700000" algn="tl">
                      <a:srgbClr val="000000">
                        <a:alpha val="43137"/>
                      </a:srgbClr>
                    </a:outerShdw>
                  </a:effectLst>
                  <a:latin typeface="Arial" pitchFamily="34" charset="0"/>
                </a:rPr>
                <a:t>GESTIÓN DEL RIESGO </a:t>
              </a:r>
              <a:r>
                <a:rPr lang="es-PE" sz="1200" b="1" dirty="0" smtClean="0">
                  <a:solidFill>
                    <a:srgbClr val="000000"/>
                  </a:solidFill>
                  <a:latin typeface="Arial" pitchFamily="34" charset="0"/>
                </a:rPr>
                <a:t>: al </a:t>
              </a:r>
              <a:r>
                <a:rPr lang="es-PE" sz="1200" b="1" dirty="0" smtClean="0">
                  <a:solidFill>
                    <a:schemeClr val="accent6">
                      <a:lumMod val="75000"/>
                    </a:schemeClr>
                  </a:solidFill>
                  <a:latin typeface="Arial" pitchFamily="34" charset="0"/>
                </a:rPr>
                <a:t>Punto critico de control, limites críticos, medidas de control, correctivas</a:t>
              </a:r>
              <a:endParaRPr lang="es-ES" sz="1200" b="1" dirty="0">
                <a:solidFill>
                  <a:schemeClr val="accent6">
                    <a:lumMod val="75000"/>
                  </a:schemeClr>
                </a:solidFill>
                <a:latin typeface="Arial" pitchFamily="34" charset="0"/>
              </a:endParaRPr>
            </a:p>
          </p:txBody>
        </p:sp>
        <p:sp>
          <p:nvSpPr>
            <p:cNvPr id="82960" name="Text Box 28"/>
            <p:cNvSpPr txBox="1">
              <a:spLocks noChangeArrowheads="1"/>
            </p:cNvSpPr>
            <p:nvPr/>
          </p:nvSpPr>
          <p:spPr bwMode="auto">
            <a:xfrm>
              <a:off x="639" y="2792"/>
              <a:ext cx="879"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Zapf Dingbats" charset="2"/>
                </a:defRPr>
              </a:lvl1pPr>
              <a:lvl2pPr marL="742950" indent="-285750">
                <a:defRPr sz="2400">
                  <a:solidFill>
                    <a:schemeClr val="tx1"/>
                  </a:solidFill>
                  <a:latin typeface="Zapf Dingbats" charset="2"/>
                </a:defRPr>
              </a:lvl2pPr>
              <a:lvl3pPr marL="1143000" indent="-228600">
                <a:defRPr sz="2400">
                  <a:solidFill>
                    <a:schemeClr val="tx1"/>
                  </a:solidFill>
                  <a:latin typeface="Zapf Dingbats" charset="2"/>
                </a:defRPr>
              </a:lvl3pPr>
              <a:lvl4pPr marL="1600200" indent="-228600">
                <a:defRPr sz="2400">
                  <a:solidFill>
                    <a:schemeClr val="tx1"/>
                  </a:solidFill>
                  <a:latin typeface="Zapf Dingbats" charset="2"/>
                </a:defRPr>
              </a:lvl4pPr>
              <a:lvl5pPr marL="2057400" indent="-228600">
                <a:defRPr sz="2400">
                  <a:solidFill>
                    <a:schemeClr val="tx1"/>
                  </a:solidFill>
                  <a:latin typeface="Zapf Dingbats" charset="2"/>
                </a:defRPr>
              </a:lvl5pPr>
              <a:lvl6pPr marL="2514600" indent="-228600" eaLnBrk="0" fontAlgn="base" hangingPunct="0">
                <a:spcBef>
                  <a:spcPct val="0"/>
                </a:spcBef>
                <a:spcAft>
                  <a:spcPct val="0"/>
                </a:spcAft>
                <a:defRPr sz="2400">
                  <a:solidFill>
                    <a:schemeClr val="tx1"/>
                  </a:solidFill>
                  <a:latin typeface="Zapf Dingbats" charset="2"/>
                </a:defRPr>
              </a:lvl6pPr>
              <a:lvl7pPr marL="2971800" indent="-228600" eaLnBrk="0" fontAlgn="base" hangingPunct="0">
                <a:spcBef>
                  <a:spcPct val="0"/>
                </a:spcBef>
                <a:spcAft>
                  <a:spcPct val="0"/>
                </a:spcAft>
                <a:defRPr sz="2400">
                  <a:solidFill>
                    <a:schemeClr val="tx1"/>
                  </a:solidFill>
                  <a:latin typeface="Zapf Dingbats" charset="2"/>
                </a:defRPr>
              </a:lvl7pPr>
              <a:lvl8pPr marL="3429000" indent="-228600" eaLnBrk="0" fontAlgn="base" hangingPunct="0">
                <a:spcBef>
                  <a:spcPct val="0"/>
                </a:spcBef>
                <a:spcAft>
                  <a:spcPct val="0"/>
                </a:spcAft>
                <a:defRPr sz="2400">
                  <a:solidFill>
                    <a:schemeClr val="tx1"/>
                  </a:solidFill>
                  <a:latin typeface="Zapf Dingbats" charset="2"/>
                </a:defRPr>
              </a:lvl8pPr>
              <a:lvl9pPr marL="3886200" indent="-228600" eaLnBrk="0" fontAlgn="base" hangingPunct="0">
                <a:spcBef>
                  <a:spcPct val="0"/>
                </a:spcBef>
                <a:spcAft>
                  <a:spcPct val="0"/>
                </a:spcAft>
                <a:defRPr sz="2400">
                  <a:solidFill>
                    <a:schemeClr val="tx1"/>
                  </a:solidFill>
                  <a:latin typeface="Zapf Dingbats" charset="2"/>
                </a:defRPr>
              </a:lvl9pPr>
            </a:lstStyle>
            <a:p>
              <a:pPr algn="ctr">
                <a:spcBef>
                  <a:spcPct val="50000"/>
                </a:spcBef>
              </a:pPr>
              <a:r>
                <a:rPr lang="es-PE" sz="1400" b="1" dirty="0">
                  <a:solidFill>
                    <a:schemeClr val="accent6">
                      <a:lumMod val="75000"/>
                    </a:schemeClr>
                  </a:solidFill>
                  <a:latin typeface="Arial" pitchFamily="34" charset="0"/>
                </a:rPr>
                <a:t>Peligro</a:t>
              </a:r>
            </a:p>
            <a:p>
              <a:pPr algn="ctr">
                <a:spcBef>
                  <a:spcPct val="50000"/>
                </a:spcBef>
              </a:pPr>
              <a:r>
                <a:rPr lang="es-PE" sz="1200" b="1" dirty="0">
                  <a:solidFill>
                    <a:schemeClr val="accent6">
                      <a:lumMod val="75000"/>
                    </a:schemeClr>
                  </a:solidFill>
                  <a:latin typeface="Arial" pitchFamily="34" charset="0"/>
                </a:rPr>
                <a:t>es significativo para la salud</a:t>
              </a:r>
              <a:endParaRPr lang="es-ES" sz="1200" b="1" dirty="0">
                <a:solidFill>
                  <a:schemeClr val="accent6">
                    <a:lumMod val="75000"/>
                  </a:schemeClr>
                </a:solidFill>
                <a:latin typeface="Arial" pitchFamily="34" charset="0"/>
              </a:endParaRPr>
            </a:p>
          </p:txBody>
        </p:sp>
        <p:sp>
          <p:nvSpPr>
            <p:cNvPr id="82961" name="Text Box 29"/>
            <p:cNvSpPr txBox="1">
              <a:spLocks noChangeArrowheads="1"/>
            </p:cNvSpPr>
            <p:nvPr/>
          </p:nvSpPr>
          <p:spPr bwMode="auto">
            <a:xfrm>
              <a:off x="2615" y="2942"/>
              <a:ext cx="788"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Zapf Dingbats" charset="2"/>
                </a:defRPr>
              </a:lvl1pPr>
              <a:lvl2pPr marL="742950" indent="-285750">
                <a:defRPr sz="2400">
                  <a:solidFill>
                    <a:schemeClr val="tx1"/>
                  </a:solidFill>
                  <a:latin typeface="Zapf Dingbats" charset="2"/>
                </a:defRPr>
              </a:lvl2pPr>
              <a:lvl3pPr marL="1143000" indent="-228600">
                <a:defRPr sz="2400">
                  <a:solidFill>
                    <a:schemeClr val="tx1"/>
                  </a:solidFill>
                  <a:latin typeface="Zapf Dingbats" charset="2"/>
                </a:defRPr>
              </a:lvl3pPr>
              <a:lvl4pPr marL="1600200" indent="-228600">
                <a:defRPr sz="2400">
                  <a:solidFill>
                    <a:schemeClr val="tx1"/>
                  </a:solidFill>
                  <a:latin typeface="Zapf Dingbats" charset="2"/>
                </a:defRPr>
              </a:lvl4pPr>
              <a:lvl5pPr marL="2057400" indent="-228600">
                <a:defRPr sz="2400">
                  <a:solidFill>
                    <a:schemeClr val="tx1"/>
                  </a:solidFill>
                  <a:latin typeface="Zapf Dingbats" charset="2"/>
                </a:defRPr>
              </a:lvl5pPr>
              <a:lvl6pPr marL="2514600" indent="-228600" eaLnBrk="0" fontAlgn="base" hangingPunct="0">
                <a:spcBef>
                  <a:spcPct val="0"/>
                </a:spcBef>
                <a:spcAft>
                  <a:spcPct val="0"/>
                </a:spcAft>
                <a:defRPr sz="2400">
                  <a:solidFill>
                    <a:schemeClr val="tx1"/>
                  </a:solidFill>
                  <a:latin typeface="Zapf Dingbats" charset="2"/>
                </a:defRPr>
              </a:lvl6pPr>
              <a:lvl7pPr marL="2971800" indent="-228600" eaLnBrk="0" fontAlgn="base" hangingPunct="0">
                <a:spcBef>
                  <a:spcPct val="0"/>
                </a:spcBef>
                <a:spcAft>
                  <a:spcPct val="0"/>
                </a:spcAft>
                <a:defRPr sz="2400">
                  <a:solidFill>
                    <a:schemeClr val="tx1"/>
                  </a:solidFill>
                  <a:latin typeface="Zapf Dingbats" charset="2"/>
                </a:defRPr>
              </a:lvl7pPr>
              <a:lvl8pPr marL="3429000" indent="-228600" eaLnBrk="0" fontAlgn="base" hangingPunct="0">
                <a:spcBef>
                  <a:spcPct val="0"/>
                </a:spcBef>
                <a:spcAft>
                  <a:spcPct val="0"/>
                </a:spcAft>
                <a:defRPr sz="2400">
                  <a:solidFill>
                    <a:schemeClr val="tx1"/>
                  </a:solidFill>
                  <a:latin typeface="Zapf Dingbats" charset="2"/>
                </a:defRPr>
              </a:lvl8pPr>
              <a:lvl9pPr marL="3886200" indent="-228600" eaLnBrk="0" fontAlgn="base" hangingPunct="0">
                <a:spcBef>
                  <a:spcPct val="0"/>
                </a:spcBef>
                <a:spcAft>
                  <a:spcPct val="0"/>
                </a:spcAft>
                <a:defRPr sz="2400">
                  <a:solidFill>
                    <a:schemeClr val="tx1"/>
                  </a:solidFill>
                  <a:latin typeface="Zapf Dingbats" charset="2"/>
                </a:defRPr>
              </a:lvl9pPr>
            </a:lstStyle>
            <a:p>
              <a:pPr algn="ctr">
                <a:spcBef>
                  <a:spcPct val="50000"/>
                </a:spcBef>
              </a:pPr>
              <a:r>
                <a:rPr lang="es-PE" sz="1400" b="1" dirty="0">
                  <a:solidFill>
                    <a:schemeClr val="accent6">
                      <a:lumMod val="75000"/>
                    </a:schemeClr>
                  </a:solidFill>
                  <a:latin typeface="Arial" pitchFamily="34" charset="0"/>
                </a:rPr>
                <a:t>Riesgo aceptable?</a:t>
              </a:r>
              <a:endParaRPr lang="es-ES" sz="1400" b="1" dirty="0">
                <a:solidFill>
                  <a:schemeClr val="accent6">
                    <a:lumMod val="75000"/>
                  </a:schemeClr>
                </a:solidFill>
                <a:latin typeface="Arial" pitchFamily="34" charset="0"/>
              </a:endParaRPr>
            </a:p>
          </p:txBody>
        </p:sp>
        <p:grpSp>
          <p:nvGrpSpPr>
            <p:cNvPr id="82962" name="Group 45"/>
            <p:cNvGrpSpPr>
              <a:grpSpLocks/>
            </p:cNvGrpSpPr>
            <p:nvPr/>
          </p:nvGrpSpPr>
          <p:grpSpPr bwMode="auto">
            <a:xfrm>
              <a:off x="2282" y="2220"/>
              <a:ext cx="1712" cy="368"/>
              <a:chOff x="2192" y="2360"/>
              <a:chExt cx="1712" cy="368"/>
            </a:xfrm>
          </p:grpSpPr>
          <p:sp>
            <p:nvSpPr>
              <p:cNvPr id="82993" name="AutoShape 10"/>
              <p:cNvSpPr>
                <a:spLocks noChangeArrowheads="1"/>
              </p:cNvSpPr>
              <p:nvPr/>
            </p:nvSpPr>
            <p:spPr bwMode="auto">
              <a:xfrm>
                <a:off x="2247" y="2405"/>
                <a:ext cx="1657" cy="323"/>
              </a:xfrm>
              <a:prstGeom prst="flowChartAlternateProcess">
                <a:avLst/>
              </a:prstGeom>
              <a:solidFill>
                <a:srgbClr val="3366FF"/>
              </a:solidFill>
              <a:ln w="9525" algn="ctr">
                <a:solidFill>
                  <a:schemeClr val="tx1"/>
                </a:solidFill>
                <a:miter lim="800000"/>
                <a:headEnd/>
                <a:tailEnd/>
              </a:ln>
            </p:spPr>
            <p:txBody>
              <a:bodyPr wrap="none" anchor="ctr"/>
              <a:lstStyle/>
              <a:p>
                <a:endParaRPr lang="es-HN">
                  <a:solidFill>
                    <a:srgbClr val="000000"/>
                  </a:solidFill>
                </a:endParaRPr>
              </a:p>
            </p:txBody>
          </p:sp>
          <p:sp>
            <p:nvSpPr>
              <p:cNvPr id="82994" name="AutoShape 11"/>
              <p:cNvSpPr>
                <a:spLocks noChangeArrowheads="1"/>
              </p:cNvSpPr>
              <p:nvPr/>
            </p:nvSpPr>
            <p:spPr bwMode="auto">
              <a:xfrm>
                <a:off x="2192" y="2360"/>
                <a:ext cx="1657" cy="323"/>
              </a:xfrm>
              <a:prstGeom prst="flowChartAlternateProcess">
                <a:avLst/>
              </a:prstGeom>
              <a:solidFill>
                <a:srgbClr val="CCFFFF"/>
              </a:solidFill>
              <a:ln w="9525">
                <a:solidFill>
                  <a:schemeClr val="tx1"/>
                </a:solidFill>
                <a:miter lim="800000"/>
                <a:headEnd/>
                <a:tailEnd/>
              </a:ln>
              <a:scene3d>
                <a:camera prst="orthographicFront"/>
                <a:lightRig rig="threePt" dir="t"/>
              </a:scene3d>
              <a:sp3d>
                <a:bevelT prst="angle"/>
              </a:sp3d>
            </p:spPr>
            <p:txBody>
              <a:bodyPr wrap="none" anchor="ctr"/>
              <a:lstStyle/>
              <a:p>
                <a:endParaRPr lang="es-HN">
                  <a:solidFill>
                    <a:srgbClr val="000000"/>
                  </a:solidFill>
                </a:endParaRPr>
              </a:p>
            </p:txBody>
          </p:sp>
          <p:sp>
            <p:nvSpPr>
              <p:cNvPr id="82995" name="Text Box 30"/>
              <p:cNvSpPr txBox="1">
                <a:spLocks noChangeArrowheads="1"/>
              </p:cNvSpPr>
              <p:nvPr/>
            </p:nvSpPr>
            <p:spPr bwMode="auto">
              <a:xfrm>
                <a:off x="2192" y="2386"/>
                <a:ext cx="1711" cy="194"/>
              </a:xfrm>
              <a:prstGeom prst="rect">
                <a:avLst/>
              </a:prstGeom>
              <a:noFill/>
              <a:ln>
                <a:noFill/>
              </a:ln>
              <a:scene3d>
                <a:camera prst="orthographicFront"/>
                <a:lightRig rig="threePt" dir="t"/>
              </a:scene3d>
              <a:sp3d>
                <a:bevelT prst="convex"/>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Zapf Dingbats" charset="2"/>
                  </a:defRPr>
                </a:lvl1pPr>
                <a:lvl2pPr marL="742950" indent="-285750">
                  <a:defRPr sz="2400">
                    <a:solidFill>
                      <a:schemeClr val="tx1"/>
                    </a:solidFill>
                    <a:latin typeface="Zapf Dingbats" charset="2"/>
                  </a:defRPr>
                </a:lvl2pPr>
                <a:lvl3pPr marL="1143000" indent="-228600">
                  <a:defRPr sz="2400">
                    <a:solidFill>
                      <a:schemeClr val="tx1"/>
                    </a:solidFill>
                    <a:latin typeface="Zapf Dingbats" charset="2"/>
                  </a:defRPr>
                </a:lvl3pPr>
                <a:lvl4pPr marL="1600200" indent="-228600">
                  <a:defRPr sz="2400">
                    <a:solidFill>
                      <a:schemeClr val="tx1"/>
                    </a:solidFill>
                    <a:latin typeface="Zapf Dingbats" charset="2"/>
                  </a:defRPr>
                </a:lvl4pPr>
                <a:lvl5pPr marL="2057400" indent="-228600">
                  <a:defRPr sz="2400">
                    <a:solidFill>
                      <a:schemeClr val="tx1"/>
                    </a:solidFill>
                    <a:latin typeface="Zapf Dingbats" charset="2"/>
                  </a:defRPr>
                </a:lvl5pPr>
                <a:lvl6pPr marL="2514600" indent="-228600" eaLnBrk="0" fontAlgn="base" hangingPunct="0">
                  <a:spcBef>
                    <a:spcPct val="0"/>
                  </a:spcBef>
                  <a:spcAft>
                    <a:spcPct val="0"/>
                  </a:spcAft>
                  <a:defRPr sz="2400">
                    <a:solidFill>
                      <a:schemeClr val="tx1"/>
                    </a:solidFill>
                    <a:latin typeface="Zapf Dingbats" charset="2"/>
                  </a:defRPr>
                </a:lvl6pPr>
                <a:lvl7pPr marL="2971800" indent="-228600" eaLnBrk="0" fontAlgn="base" hangingPunct="0">
                  <a:spcBef>
                    <a:spcPct val="0"/>
                  </a:spcBef>
                  <a:spcAft>
                    <a:spcPct val="0"/>
                  </a:spcAft>
                  <a:defRPr sz="2400">
                    <a:solidFill>
                      <a:schemeClr val="tx1"/>
                    </a:solidFill>
                    <a:latin typeface="Zapf Dingbats" charset="2"/>
                  </a:defRPr>
                </a:lvl7pPr>
                <a:lvl8pPr marL="3429000" indent="-228600" eaLnBrk="0" fontAlgn="base" hangingPunct="0">
                  <a:spcBef>
                    <a:spcPct val="0"/>
                  </a:spcBef>
                  <a:spcAft>
                    <a:spcPct val="0"/>
                  </a:spcAft>
                  <a:defRPr sz="2400">
                    <a:solidFill>
                      <a:schemeClr val="tx1"/>
                    </a:solidFill>
                    <a:latin typeface="Zapf Dingbats" charset="2"/>
                  </a:defRPr>
                </a:lvl8pPr>
                <a:lvl9pPr marL="3886200" indent="-228600" eaLnBrk="0" fontAlgn="base" hangingPunct="0">
                  <a:spcBef>
                    <a:spcPct val="0"/>
                  </a:spcBef>
                  <a:spcAft>
                    <a:spcPct val="0"/>
                  </a:spcAft>
                  <a:defRPr sz="2400">
                    <a:solidFill>
                      <a:schemeClr val="tx1"/>
                    </a:solidFill>
                    <a:latin typeface="Zapf Dingbats" charset="2"/>
                  </a:defRPr>
                </a:lvl9pPr>
              </a:lstStyle>
              <a:p>
                <a:pPr algn="ctr">
                  <a:spcBef>
                    <a:spcPct val="50000"/>
                  </a:spcBef>
                </a:pPr>
                <a:r>
                  <a:rPr lang="es-PE" sz="1400" b="1" dirty="0">
                    <a:solidFill>
                      <a:schemeClr val="accent6">
                        <a:lumMod val="75000"/>
                      </a:schemeClr>
                    </a:solidFill>
                    <a:latin typeface="Arial" pitchFamily="34" charset="0"/>
                  </a:rPr>
                  <a:t>Caracterización de los riesgos</a:t>
                </a:r>
                <a:endParaRPr lang="es-ES" sz="1400" b="1" dirty="0">
                  <a:solidFill>
                    <a:schemeClr val="accent6">
                      <a:lumMod val="75000"/>
                    </a:schemeClr>
                  </a:solidFill>
                  <a:latin typeface="Arial" pitchFamily="34" charset="0"/>
                </a:endParaRPr>
              </a:p>
            </p:txBody>
          </p:sp>
        </p:grpSp>
        <p:grpSp>
          <p:nvGrpSpPr>
            <p:cNvPr id="82963" name="Group 44"/>
            <p:cNvGrpSpPr>
              <a:grpSpLocks/>
            </p:cNvGrpSpPr>
            <p:nvPr/>
          </p:nvGrpSpPr>
          <p:grpSpPr bwMode="auto">
            <a:xfrm>
              <a:off x="1998" y="1098"/>
              <a:ext cx="2118" cy="946"/>
              <a:chOff x="1898" y="1258"/>
              <a:chExt cx="2118" cy="946"/>
            </a:xfrm>
          </p:grpSpPr>
          <p:grpSp>
            <p:nvGrpSpPr>
              <p:cNvPr id="82989" name="Group 39"/>
              <p:cNvGrpSpPr>
                <a:grpSpLocks/>
              </p:cNvGrpSpPr>
              <p:nvPr/>
            </p:nvGrpSpPr>
            <p:grpSpPr bwMode="auto">
              <a:xfrm>
                <a:off x="1953" y="1269"/>
                <a:ext cx="2063" cy="935"/>
                <a:chOff x="2166" y="1544"/>
                <a:chExt cx="1597" cy="669"/>
              </a:xfrm>
            </p:grpSpPr>
            <p:sp>
              <p:nvSpPr>
                <p:cNvPr id="82991" name="Rectangle 8"/>
                <p:cNvSpPr>
                  <a:spLocks noChangeArrowheads="1"/>
                </p:cNvSpPr>
                <p:nvPr/>
              </p:nvSpPr>
              <p:spPr bwMode="auto">
                <a:xfrm>
                  <a:off x="2207" y="1576"/>
                  <a:ext cx="1556" cy="637"/>
                </a:xfrm>
                <a:prstGeom prst="rect">
                  <a:avLst/>
                </a:prstGeom>
                <a:solidFill>
                  <a:srgbClr val="3366FF"/>
                </a:solidFill>
                <a:ln w="9525">
                  <a:solidFill>
                    <a:schemeClr val="tx1"/>
                  </a:solidFill>
                  <a:miter lim="800000"/>
                  <a:headEnd/>
                  <a:tailEnd/>
                </a:ln>
              </p:spPr>
              <p:txBody>
                <a:bodyPr wrap="none" anchor="ctr"/>
                <a:lstStyle/>
                <a:p>
                  <a:endParaRPr lang="es-HN">
                    <a:solidFill>
                      <a:srgbClr val="000000"/>
                    </a:solidFill>
                  </a:endParaRPr>
                </a:p>
              </p:txBody>
            </p:sp>
            <p:sp>
              <p:nvSpPr>
                <p:cNvPr id="82992" name="Rectangle 9"/>
                <p:cNvSpPr>
                  <a:spLocks noChangeArrowheads="1"/>
                </p:cNvSpPr>
                <p:nvPr/>
              </p:nvSpPr>
              <p:spPr bwMode="auto">
                <a:xfrm>
                  <a:off x="2166" y="1544"/>
                  <a:ext cx="1567" cy="637"/>
                </a:xfrm>
                <a:prstGeom prst="rect">
                  <a:avLst/>
                </a:prstGeom>
                <a:solidFill>
                  <a:srgbClr val="CCFFFF"/>
                </a:solidFill>
                <a:ln w="9525">
                  <a:solidFill>
                    <a:schemeClr val="tx1"/>
                  </a:solidFill>
                  <a:miter lim="800000"/>
                  <a:headEnd/>
                  <a:tailEnd/>
                </a:ln>
                <a:scene3d>
                  <a:camera prst="orthographicFront"/>
                  <a:lightRig rig="threePt" dir="t"/>
                </a:scene3d>
                <a:sp3d>
                  <a:bevelT prst="angle"/>
                </a:sp3d>
              </p:spPr>
              <p:txBody>
                <a:bodyPr wrap="none" anchor="ctr"/>
                <a:lstStyle/>
                <a:p>
                  <a:endParaRPr lang="es-HN">
                    <a:solidFill>
                      <a:srgbClr val="000000"/>
                    </a:solidFill>
                  </a:endParaRPr>
                </a:p>
              </p:txBody>
            </p:sp>
          </p:grpSp>
          <p:sp>
            <p:nvSpPr>
              <p:cNvPr id="82990" name="Text Box 31"/>
              <p:cNvSpPr txBox="1">
                <a:spLocks noChangeArrowheads="1"/>
              </p:cNvSpPr>
              <p:nvPr/>
            </p:nvSpPr>
            <p:spPr bwMode="auto">
              <a:xfrm>
                <a:off x="1898" y="1258"/>
                <a:ext cx="2041" cy="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Zapf Dingbats" charset="2"/>
                  </a:defRPr>
                </a:lvl1pPr>
                <a:lvl2pPr marL="742950" indent="-285750">
                  <a:defRPr sz="2400">
                    <a:solidFill>
                      <a:schemeClr val="tx1"/>
                    </a:solidFill>
                    <a:latin typeface="Zapf Dingbats" charset="2"/>
                  </a:defRPr>
                </a:lvl2pPr>
                <a:lvl3pPr marL="1143000" indent="-228600">
                  <a:defRPr sz="2400">
                    <a:solidFill>
                      <a:schemeClr val="tx1"/>
                    </a:solidFill>
                    <a:latin typeface="Zapf Dingbats" charset="2"/>
                  </a:defRPr>
                </a:lvl3pPr>
                <a:lvl4pPr marL="1600200" indent="-228600">
                  <a:defRPr sz="2400">
                    <a:solidFill>
                      <a:schemeClr val="tx1"/>
                    </a:solidFill>
                    <a:latin typeface="Zapf Dingbats" charset="2"/>
                  </a:defRPr>
                </a:lvl4pPr>
                <a:lvl5pPr marL="2057400" indent="-228600">
                  <a:defRPr sz="2400">
                    <a:solidFill>
                      <a:schemeClr val="tx1"/>
                    </a:solidFill>
                    <a:latin typeface="Zapf Dingbats" charset="2"/>
                  </a:defRPr>
                </a:lvl5pPr>
                <a:lvl6pPr marL="2514600" indent="-228600" eaLnBrk="0" fontAlgn="base" hangingPunct="0">
                  <a:spcBef>
                    <a:spcPct val="0"/>
                  </a:spcBef>
                  <a:spcAft>
                    <a:spcPct val="0"/>
                  </a:spcAft>
                  <a:defRPr sz="2400">
                    <a:solidFill>
                      <a:schemeClr val="tx1"/>
                    </a:solidFill>
                    <a:latin typeface="Zapf Dingbats" charset="2"/>
                  </a:defRPr>
                </a:lvl6pPr>
                <a:lvl7pPr marL="2971800" indent="-228600" eaLnBrk="0" fontAlgn="base" hangingPunct="0">
                  <a:spcBef>
                    <a:spcPct val="0"/>
                  </a:spcBef>
                  <a:spcAft>
                    <a:spcPct val="0"/>
                  </a:spcAft>
                  <a:defRPr sz="2400">
                    <a:solidFill>
                      <a:schemeClr val="tx1"/>
                    </a:solidFill>
                    <a:latin typeface="Zapf Dingbats" charset="2"/>
                  </a:defRPr>
                </a:lvl7pPr>
                <a:lvl8pPr marL="3429000" indent="-228600" eaLnBrk="0" fontAlgn="base" hangingPunct="0">
                  <a:spcBef>
                    <a:spcPct val="0"/>
                  </a:spcBef>
                  <a:spcAft>
                    <a:spcPct val="0"/>
                  </a:spcAft>
                  <a:defRPr sz="2400">
                    <a:solidFill>
                      <a:schemeClr val="tx1"/>
                    </a:solidFill>
                    <a:latin typeface="Zapf Dingbats" charset="2"/>
                  </a:defRPr>
                </a:lvl8pPr>
                <a:lvl9pPr marL="3886200" indent="-228600" eaLnBrk="0" fontAlgn="base" hangingPunct="0">
                  <a:spcBef>
                    <a:spcPct val="0"/>
                  </a:spcBef>
                  <a:spcAft>
                    <a:spcPct val="0"/>
                  </a:spcAft>
                  <a:defRPr sz="2400">
                    <a:solidFill>
                      <a:schemeClr val="tx1"/>
                    </a:solidFill>
                    <a:latin typeface="Zapf Dingbats" charset="2"/>
                  </a:defRPr>
                </a:lvl9pPr>
              </a:lstStyle>
              <a:p>
                <a:pPr algn="ctr">
                  <a:spcBef>
                    <a:spcPct val="50000"/>
                  </a:spcBef>
                </a:pPr>
                <a:r>
                  <a:rPr lang="es-PE" sz="1400" b="1" dirty="0">
                    <a:solidFill>
                      <a:schemeClr val="accent6">
                        <a:lumMod val="75000"/>
                      </a:schemeClr>
                    </a:solidFill>
                    <a:latin typeface="Arial" pitchFamily="34" charset="0"/>
                  </a:rPr>
                  <a:t>Identificación de los peligros y posibles eventos peligrosos asociados</a:t>
                </a:r>
              </a:p>
              <a:p>
                <a:pPr algn="ctr">
                  <a:spcBef>
                    <a:spcPct val="50000"/>
                  </a:spcBef>
                </a:pPr>
                <a:r>
                  <a:rPr lang="es-PE" sz="1400" b="1" dirty="0">
                    <a:solidFill>
                      <a:schemeClr val="accent6">
                        <a:lumMod val="75000"/>
                      </a:schemeClr>
                    </a:solidFill>
                    <a:latin typeface="Arial" pitchFamily="34" charset="0"/>
                  </a:rPr>
                  <a:t>(Microbiológicos, químicos, físicos, u otra </a:t>
                </a:r>
                <a:r>
                  <a:rPr lang="es-PE" sz="1400" b="1" dirty="0" smtClean="0">
                    <a:solidFill>
                      <a:schemeClr val="accent6">
                        <a:lumMod val="75000"/>
                      </a:schemeClr>
                    </a:solidFill>
                    <a:latin typeface="Arial" pitchFamily="34" charset="0"/>
                  </a:rPr>
                  <a:t>situación)</a:t>
                </a:r>
                <a:endParaRPr lang="es-ES" sz="1400" b="1" dirty="0">
                  <a:solidFill>
                    <a:schemeClr val="accent6">
                      <a:lumMod val="75000"/>
                    </a:schemeClr>
                  </a:solidFill>
                  <a:latin typeface="Arial" pitchFamily="34" charset="0"/>
                </a:endParaRPr>
              </a:p>
            </p:txBody>
          </p:sp>
        </p:grpSp>
        <p:grpSp>
          <p:nvGrpSpPr>
            <p:cNvPr id="82964" name="Group 38"/>
            <p:cNvGrpSpPr>
              <a:grpSpLocks/>
            </p:cNvGrpSpPr>
            <p:nvPr/>
          </p:nvGrpSpPr>
          <p:grpSpPr bwMode="auto">
            <a:xfrm>
              <a:off x="2408" y="660"/>
              <a:ext cx="1111" cy="313"/>
              <a:chOff x="2207" y="1254"/>
              <a:chExt cx="1111" cy="313"/>
            </a:xfrm>
          </p:grpSpPr>
          <p:sp>
            <p:nvSpPr>
              <p:cNvPr id="82987" name="Oval 7"/>
              <p:cNvSpPr>
                <a:spLocks noChangeArrowheads="1"/>
              </p:cNvSpPr>
              <p:nvPr/>
            </p:nvSpPr>
            <p:spPr bwMode="auto">
              <a:xfrm>
                <a:off x="2207" y="1254"/>
                <a:ext cx="1111" cy="313"/>
              </a:xfrm>
              <a:prstGeom prst="ellipse">
                <a:avLst/>
              </a:prstGeom>
              <a:solidFill>
                <a:srgbClr val="CCFFFF"/>
              </a:solidFill>
              <a:ln w="9525">
                <a:solidFill>
                  <a:schemeClr val="tx1"/>
                </a:solidFill>
                <a:round/>
                <a:headEnd/>
                <a:tailEnd/>
              </a:ln>
              <a:scene3d>
                <a:camera prst="orthographicFront"/>
                <a:lightRig rig="threePt" dir="t"/>
              </a:scene3d>
              <a:sp3d>
                <a:bevelT prst="angle"/>
              </a:sp3d>
            </p:spPr>
            <p:txBody>
              <a:bodyPr wrap="none" anchor="ctr"/>
              <a:lstStyle/>
              <a:p>
                <a:endParaRPr lang="es-HN">
                  <a:solidFill>
                    <a:srgbClr val="000000"/>
                  </a:solidFill>
                </a:endParaRPr>
              </a:p>
            </p:txBody>
          </p:sp>
          <p:sp>
            <p:nvSpPr>
              <p:cNvPr id="82988" name="Text Box 32"/>
              <p:cNvSpPr txBox="1">
                <a:spLocks noChangeArrowheads="1"/>
              </p:cNvSpPr>
              <p:nvPr/>
            </p:nvSpPr>
            <p:spPr bwMode="auto">
              <a:xfrm>
                <a:off x="2530" y="1305"/>
                <a:ext cx="48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Zapf Dingbats" charset="2"/>
                  </a:defRPr>
                </a:lvl1pPr>
                <a:lvl2pPr marL="742950" indent="-285750">
                  <a:defRPr sz="2400">
                    <a:solidFill>
                      <a:schemeClr val="tx1"/>
                    </a:solidFill>
                    <a:latin typeface="Zapf Dingbats" charset="2"/>
                  </a:defRPr>
                </a:lvl2pPr>
                <a:lvl3pPr marL="1143000" indent="-228600">
                  <a:defRPr sz="2400">
                    <a:solidFill>
                      <a:schemeClr val="tx1"/>
                    </a:solidFill>
                    <a:latin typeface="Zapf Dingbats" charset="2"/>
                  </a:defRPr>
                </a:lvl3pPr>
                <a:lvl4pPr marL="1600200" indent="-228600">
                  <a:defRPr sz="2400">
                    <a:solidFill>
                      <a:schemeClr val="tx1"/>
                    </a:solidFill>
                    <a:latin typeface="Zapf Dingbats" charset="2"/>
                  </a:defRPr>
                </a:lvl4pPr>
                <a:lvl5pPr marL="2057400" indent="-228600">
                  <a:defRPr sz="2400">
                    <a:solidFill>
                      <a:schemeClr val="tx1"/>
                    </a:solidFill>
                    <a:latin typeface="Zapf Dingbats" charset="2"/>
                  </a:defRPr>
                </a:lvl5pPr>
                <a:lvl6pPr marL="2514600" indent="-228600" eaLnBrk="0" fontAlgn="base" hangingPunct="0">
                  <a:spcBef>
                    <a:spcPct val="0"/>
                  </a:spcBef>
                  <a:spcAft>
                    <a:spcPct val="0"/>
                  </a:spcAft>
                  <a:defRPr sz="2400">
                    <a:solidFill>
                      <a:schemeClr val="tx1"/>
                    </a:solidFill>
                    <a:latin typeface="Zapf Dingbats" charset="2"/>
                  </a:defRPr>
                </a:lvl6pPr>
                <a:lvl7pPr marL="2971800" indent="-228600" eaLnBrk="0" fontAlgn="base" hangingPunct="0">
                  <a:spcBef>
                    <a:spcPct val="0"/>
                  </a:spcBef>
                  <a:spcAft>
                    <a:spcPct val="0"/>
                  </a:spcAft>
                  <a:defRPr sz="2400">
                    <a:solidFill>
                      <a:schemeClr val="tx1"/>
                    </a:solidFill>
                    <a:latin typeface="Zapf Dingbats" charset="2"/>
                  </a:defRPr>
                </a:lvl7pPr>
                <a:lvl8pPr marL="3429000" indent="-228600" eaLnBrk="0" fontAlgn="base" hangingPunct="0">
                  <a:spcBef>
                    <a:spcPct val="0"/>
                  </a:spcBef>
                  <a:spcAft>
                    <a:spcPct val="0"/>
                  </a:spcAft>
                  <a:defRPr sz="2400">
                    <a:solidFill>
                      <a:schemeClr val="tx1"/>
                    </a:solidFill>
                    <a:latin typeface="Zapf Dingbats" charset="2"/>
                  </a:defRPr>
                </a:lvl8pPr>
                <a:lvl9pPr marL="3886200" indent="-228600" eaLnBrk="0" fontAlgn="base" hangingPunct="0">
                  <a:spcBef>
                    <a:spcPct val="0"/>
                  </a:spcBef>
                  <a:spcAft>
                    <a:spcPct val="0"/>
                  </a:spcAft>
                  <a:defRPr sz="2400">
                    <a:solidFill>
                      <a:schemeClr val="tx1"/>
                    </a:solidFill>
                    <a:latin typeface="Zapf Dingbats" charset="2"/>
                  </a:defRPr>
                </a:lvl9pPr>
              </a:lstStyle>
              <a:p>
                <a:pPr algn="ctr">
                  <a:spcBef>
                    <a:spcPct val="50000"/>
                  </a:spcBef>
                </a:pPr>
                <a:r>
                  <a:rPr lang="es-PE" sz="1400" b="1" dirty="0">
                    <a:solidFill>
                      <a:schemeClr val="accent6">
                        <a:lumMod val="75000"/>
                      </a:schemeClr>
                    </a:solidFill>
                    <a:latin typeface="Arial" pitchFamily="34" charset="0"/>
                  </a:rPr>
                  <a:t>Inicio</a:t>
                </a:r>
                <a:endParaRPr lang="es-ES" sz="1400" b="1" dirty="0">
                  <a:solidFill>
                    <a:schemeClr val="accent6">
                      <a:lumMod val="75000"/>
                    </a:schemeClr>
                  </a:solidFill>
                  <a:latin typeface="Arial" pitchFamily="34" charset="0"/>
                </a:endParaRPr>
              </a:p>
            </p:txBody>
          </p:sp>
        </p:grpSp>
        <p:sp>
          <p:nvSpPr>
            <p:cNvPr id="82965" name="Text Box 33"/>
            <p:cNvSpPr txBox="1">
              <a:spLocks noChangeArrowheads="1"/>
            </p:cNvSpPr>
            <p:nvPr/>
          </p:nvSpPr>
          <p:spPr bwMode="auto">
            <a:xfrm>
              <a:off x="4465" y="1439"/>
              <a:ext cx="1289" cy="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Zapf Dingbats" charset="2"/>
                </a:defRPr>
              </a:lvl1pPr>
              <a:lvl2pPr marL="742950" indent="-285750">
                <a:defRPr sz="2400">
                  <a:solidFill>
                    <a:schemeClr val="tx1"/>
                  </a:solidFill>
                  <a:latin typeface="Zapf Dingbats" charset="2"/>
                </a:defRPr>
              </a:lvl2pPr>
              <a:lvl3pPr marL="1143000" indent="-228600">
                <a:defRPr sz="2400">
                  <a:solidFill>
                    <a:schemeClr val="tx1"/>
                  </a:solidFill>
                  <a:latin typeface="Zapf Dingbats" charset="2"/>
                </a:defRPr>
              </a:lvl3pPr>
              <a:lvl4pPr marL="1600200" indent="-228600">
                <a:defRPr sz="2400">
                  <a:solidFill>
                    <a:schemeClr val="tx1"/>
                  </a:solidFill>
                  <a:latin typeface="Zapf Dingbats" charset="2"/>
                </a:defRPr>
              </a:lvl4pPr>
              <a:lvl5pPr marL="2057400" indent="-228600">
                <a:defRPr sz="2400">
                  <a:solidFill>
                    <a:schemeClr val="tx1"/>
                  </a:solidFill>
                  <a:latin typeface="Zapf Dingbats" charset="2"/>
                </a:defRPr>
              </a:lvl5pPr>
              <a:lvl6pPr marL="2514600" indent="-228600" eaLnBrk="0" fontAlgn="base" hangingPunct="0">
                <a:spcBef>
                  <a:spcPct val="0"/>
                </a:spcBef>
                <a:spcAft>
                  <a:spcPct val="0"/>
                </a:spcAft>
                <a:defRPr sz="2400">
                  <a:solidFill>
                    <a:schemeClr val="tx1"/>
                  </a:solidFill>
                  <a:latin typeface="Zapf Dingbats" charset="2"/>
                </a:defRPr>
              </a:lvl6pPr>
              <a:lvl7pPr marL="2971800" indent="-228600" eaLnBrk="0" fontAlgn="base" hangingPunct="0">
                <a:spcBef>
                  <a:spcPct val="0"/>
                </a:spcBef>
                <a:spcAft>
                  <a:spcPct val="0"/>
                </a:spcAft>
                <a:defRPr sz="2400">
                  <a:solidFill>
                    <a:schemeClr val="tx1"/>
                  </a:solidFill>
                  <a:latin typeface="Zapf Dingbats" charset="2"/>
                </a:defRPr>
              </a:lvl7pPr>
              <a:lvl8pPr marL="3429000" indent="-228600" eaLnBrk="0" fontAlgn="base" hangingPunct="0">
                <a:spcBef>
                  <a:spcPct val="0"/>
                </a:spcBef>
                <a:spcAft>
                  <a:spcPct val="0"/>
                </a:spcAft>
                <a:defRPr sz="2400">
                  <a:solidFill>
                    <a:schemeClr val="tx1"/>
                  </a:solidFill>
                  <a:latin typeface="Zapf Dingbats" charset="2"/>
                </a:defRPr>
              </a:lvl8pPr>
              <a:lvl9pPr marL="3886200" indent="-228600" eaLnBrk="0" fontAlgn="base" hangingPunct="0">
                <a:spcBef>
                  <a:spcPct val="0"/>
                </a:spcBef>
                <a:spcAft>
                  <a:spcPct val="0"/>
                </a:spcAft>
                <a:defRPr sz="2400">
                  <a:solidFill>
                    <a:schemeClr val="tx1"/>
                  </a:solidFill>
                  <a:latin typeface="Zapf Dingbats" charset="2"/>
                </a:defRPr>
              </a:lvl9pPr>
            </a:lstStyle>
            <a:p>
              <a:pPr>
                <a:spcBef>
                  <a:spcPct val="50000"/>
                </a:spcBef>
              </a:pPr>
              <a:r>
                <a:rPr lang="es-PE" sz="1300" dirty="0" err="1">
                  <a:solidFill>
                    <a:srgbClr val="CBE78B"/>
                  </a:solidFill>
                  <a:latin typeface="Arial" pitchFamily="34" charset="0"/>
                </a:rPr>
                <a:t>Check</a:t>
              </a:r>
              <a:r>
                <a:rPr lang="es-PE" sz="1300" dirty="0">
                  <a:solidFill>
                    <a:srgbClr val="CBE78B"/>
                  </a:solidFill>
                  <a:latin typeface="Arial" pitchFamily="34" charset="0"/>
                </a:rPr>
                <a:t> </a:t>
              </a:r>
              <a:r>
                <a:rPr lang="es-PE" sz="1300" dirty="0" err="1">
                  <a:solidFill>
                    <a:srgbClr val="CBE78B"/>
                  </a:solidFill>
                  <a:latin typeface="Arial" pitchFamily="34" charset="0"/>
                </a:rPr>
                <a:t>list</a:t>
              </a:r>
              <a:r>
                <a:rPr lang="es-PE" sz="1300" dirty="0">
                  <a:solidFill>
                    <a:srgbClr val="CBE78B"/>
                  </a:solidFill>
                  <a:latin typeface="Arial" pitchFamily="34" charset="0"/>
                </a:rPr>
                <a:t> de los principales eventos peligrosos y peligros</a:t>
              </a:r>
              <a:endParaRPr lang="es-ES" sz="1300" dirty="0">
                <a:solidFill>
                  <a:srgbClr val="CBE78B"/>
                </a:solidFill>
                <a:latin typeface="Arial" pitchFamily="34" charset="0"/>
              </a:endParaRPr>
            </a:p>
          </p:txBody>
        </p:sp>
        <p:sp>
          <p:nvSpPr>
            <p:cNvPr id="82966" name="Text Box 36"/>
            <p:cNvSpPr txBox="1">
              <a:spLocks noChangeArrowheads="1"/>
            </p:cNvSpPr>
            <p:nvPr/>
          </p:nvSpPr>
          <p:spPr bwMode="auto">
            <a:xfrm>
              <a:off x="2304" y="3643"/>
              <a:ext cx="83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Zapf Dingbats" charset="2"/>
                </a:defRPr>
              </a:lvl1pPr>
              <a:lvl2pPr marL="742950" indent="-285750">
                <a:defRPr sz="2400">
                  <a:solidFill>
                    <a:schemeClr val="tx1"/>
                  </a:solidFill>
                  <a:latin typeface="Zapf Dingbats" charset="2"/>
                </a:defRPr>
              </a:lvl2pPr>
              <a:lvl3pPr marL="1143000" indent="-228600">
                <a:defRPr sz="2400">
                  <a:solidFill>
                    <a:schemeClr val="tx1"/>
                  </a:solidFill>
                  <a:latin typeface="Zapf Dingbats" charset="2"/>
                </a:defRPr>
              </a:lvl3pPr>
              <a:lvl4pPr marL="1600200" indent="-228600">
                <a:defRPr sz="2400">
                  <a:solidFill>
                    <a:schemeClr val="tx1"/>
                  </a:solidFill>
                  <a:latin typeface="Zapf Dingbats" charset="2"/>
                </a:defRPr>
              </a:lvl4pPr>
              <a:lvl5pPr marL="2057400" indent="-228600">
                <a:defRPr sz="2400">
                  <a:solidFill>
                    <a:schemeClr val="tx1"/>
                  </a:solidFill>
                  <a:latin typeface="Zapf Dingbats" charset="2"/>
                </a:defRPr>
              </a:lvl5pPr>
              <a:lvl6pPr marL="2514600" indent="-228600" eaLnBrk="0" fontAlgn="base" hangingPunct="0">
                <a:spcBef>
                  <a:spcPct val="0"/>
                </a:spcBef>
                <a:spcAft>
                  <a:spcPct val="0"/>
                </a:spcAft>
                <a:defRPr sz="2400">
                  <a:solidFill>
                    <a:schemeClr val="tx1"/>
                  </a:solidFill>
                  <a:latin typeface="Zapf Dingbats" charset="2"/>
                </a:defRPr>
              </a:lvl6pPr>
              <a:lvl7pPr marL="2971800" indent="-228600" eaLnBrk="0" fontAlgn="base" hangingPunct="0">
                <a:spcBef>
                  <a:spcPct val="0"/>
                </a:spcBef>
                <a:spcAft>
                  <a:spcPct val="0"/>
                </a:spcAft>
                <a:defRPr sz="2400">
                  <a:solidFill>
                    <a:schemeClr val="tx1"/>
                  </a:solidFill>
                  <a:latin typeface="Zapf Dingbats" charset="2"/>
                </a:defRPr>
              </a:lvl7pPr>
              <a:lvl8pPr marL="3429000" indent="-228600" eaLnBrk="0" fontAlgn="base" hangingPunct="0">
                <a:spcBef>
                  <a:spcPct val="0"/>
                </a:spcBef>
                <a:spcAft>
                  <a:spcPct val="0"/>
                </a:spcAft>
                <a:defRPr sz="2400">
                  <a:solidFill>
                    <a:schemeClr val="tx1"/>
                  </a:solidFill>
                  <a:latin typeface="Zapf Dingbats" charset="2"/>
                </a:defRPr>
              </a:lvl8pPr>
              <a:lvl9pPr marL="3886200" indent="-228600" eaLnBrk="0" fontAlgn="base" hangingPunct="0">
                <a:spcBef>
                  <a:spcPct val="0"/>
                </a:spcBef>
                <a:spcAft>
                  <a:spcPct val="0"/>
                </a:spcAft>
                <a:defRPr sz="2400">
                  <a:solidFill>
                    <a:schemeClr val="tx1"/>
                  </a:solidFill>
                  <a:latin typeface="Zapf Dingbats" charset="2"/>
                </a:defRPr>
              </a:lvl9pPr>
            </a:lstStyle>
            <a:p>
              <a:pPr algn="ctr">
                <a:spcBef>
                  <a:spcPct val="50000"/>
                </a:spcBef>
              </a:pPr>
              <a:r>
                <a:rPr lang="es-PE" sz="1400">
                  <a:solidFill>
                    <a:srgbClr val="FFFF00"/>
                  </a:solidFill>
                  <a:latin typeface="Arial" pitchFamily="34" charset="0"/>
                </a:rPr>
                <a:t>Ir a Inicio</a:t>
              </a:r>
              <a:endParaRPr lang="es-ES" sz="1400">
                <a:solidFill>
                  <a:srgbClr val="FFFF00"/>
                </a:solidFill>
                <a:latin typeface="Arial" pitchFamily="34" charset="0"/>
              </a:endParaRPr>
            </a:p>
          </p:txBody>
        </p:sp>
        <p:grpSp>
          <p:nvGrpSpPr>
            <p:cNvPr id="82967" name="Group 46"/>
            <p:cNvGrpSpPr>
              <a:grpSpLocks/>
            </p:cNvGrpSpPr>
            <p:nvPr/>
          </p:nvGrpSpPr>
          <p:grpSpPr bwMode="auto">
            <a:xfrm>
              <a:off x="4368" y="2738"/>
              <a:ext cx="1072" cy="566"/>
              <a:chOff x="4368" y="2668"/>
              <a:chExt cx="1072" cy="566"/>
            </a:xfrm>
          </p:grpSpPr>
          <p:sp>
            <p:nvSpPr>
              <p:cNvPr id="82985" name="Rectangle 16"/>
              <p:cNvSpPr>
                <a:spLocks noChangeArrowheads="1"/>
              </p:cNvSpPr>
              <p:nvPr/>
            </p:nvSpPr>
            <p:spPr bwMode="auto">
              <a:xfrm>
                <a:off x="4368" y="2668"/>
                <a:ext cx="1072" cy="566"/>
              </a:xfrm>
              <a:prstGeom prst="rect">
                <a:avLst/>
              </a:prstGeom>
              <a:solidFill>
                <a:srgbClr val="CCFFFF"/>
              </a:solidFill>
              <a:ln w="9525">
                <a:solidFill>
                  <a:schemeClr val="tx1"/>
                </a:solidFill>
                <a:miter lim="800000"/>
                <a:headEnd/>
                <a:tailEnd/>
              </a:ln>
              <a:scene3d>
                <a:camera prst="orthographicFront"/>
                <a:lightRig rig="threePt" dir="t"/>
              </a:scene3d>
              <a:sp3d>
                <a:bevelT prst="angle"/>
              </a:sp3d>
            </p:spPr>
            <p:txBody>
              <a:bodyPr wrap="none" anchor="ctr"/>
              <a:lstStyle/>
              <a:p>
                <a:endParaRPr lang="es-HN">
                  <a:solidFill>
                    <a:srgbClr val="000000"/>
                  </a:solidFill>
                </a:endParaRPr>
              </a:p>
            </p:txBody>
          </p:sp>
          <p:sp>
            <p:nvSpPr>
              <p:cNvPr id="82986" name="Text Box 41"/>
              <p:cNvSpPr txBox="1">
                <a:spLocks noChangeArrowheads="1"/>
              </p:cNvSpPr>
              <p:nvPr/>
            </p:nvSpPr>
            <p:spPr bwMode="auto">
              <a:xfrm>
                <a:off x="4392" y="2704"/>
                <a:ext cx="1030"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Zapf Dingbats" charset="2"/>
                  </a:defRPr>
                </a:lvl1pPr>
                <a:lvl2pPr marL="742950" indent="-285750">
                  <a:defRPr sz="2400">
                    <a:solidFill>
                      <a:schemeClr val="tx1"/>
                    </a:solidFill>
                    <a:latin typeface="Zapf Dingbats" charset="2"/>
                  </a:defRPr>
                </a:lvl2pPr>
                <a:lvl3pPr marL="1143000" indent="-228600">
                  <a:defRPr sz="2400">
                    <a:solidFill>
                      <a:schemeClr val="tx1"/>
                    </a:solidFill>
                    <a:latin typeface="Zapf Dingbats" charset="2"/>
                  </a:defRPr>
                </a:lvl3pPr>
                <a:lvl4pPr marL="1600200" indent="-228600">
                  <a:defRPr sz="2400">
                    <a:solidFill>
                      <a:schemeClr val="tx1"/>
                    </a:solidFill>
                    <a:latin typeface="Zapf Dingbats" charset="2"/>
                  </a:defRPr>
                </a:lvl4pPr>
                <a:lvl5pPr marL="2057400" indent="-228600">
                  <a:defRPr sz="2400">
                    <a:solidFill>
                      <a:schemeClr val="tx1"/>
                    </a:solidFill>
                    <a:latin typeface="Zapf Dingbats" charset="2"/>
                  </a:defRPr>
                </a:lvl5pPr>
                <a:lvl6pPr marL="2514600" indent="-228600" eaLnBrk="0" fontAlgn="base" hangingPunct="0">
                  <a:spcBef>
                    <a:spcPct val="0"/>
                  </a:spcBef>
                  <a:spcAft>
                    <a:spcPct val="0"/>
                  </a:spcAft>
                  <a:defRPr sz="2400">
                    <a:solidFill>
                      <a:schemeClr val="tx1"/>
                    </a:solidFill>
                    <a:latin typeface="Zapf Dingbats" charset="2"/>
                  </a:defRPr>
                </a:lvl6pPr>
                <a:lvl7pPr marL="2971800" indent="-228600" eaLnBrk="0" fontAlgn="base" hangingPunct="0">
                  <a:spcBef>
                    <a:spcPct val="0"/>
                  </a:spcBef>
                  <a:spcAft>
                    <a:spcPct val="0"/>
                  </a:spcAft>
                  <a:defRPr sz="2400">
                    <a:solidFill>
                      <a:schemeClr val="tx1"/>
                    </a:solidFill>
                    <a:latin typeface="Zapf Dingbats" charset="2"/>
                  </a:defRPr>
                </a:lvl7pPr>
                <a:lvl8pPr marL="3429000" indent="-228600" eaLnBrk="0" fontAlgn="base" hangingPunct="0">
                  <a:spcBef>
                    <a:spcPct val="0"/>
                  </a:spcBef>
                  <a:spcAft>
                    <a:spcPct val="0"/>
                  </a:spcAft>
                  <a:defRPr sz="2400">
                    <a:solidFill>
                      <a:schemeClr val="tx1"/>
                    </a:solidFill>
                    <a:latin typeface="Zapf Dingbats" charset="2"/>
                  </a:defRPr>
                </a:lvl8pPr>
                <a:lvl9pPr marL="3886200" indent="-228600" eaLnBrk="0" fontAlgn="base" hangingPunct="0">
                  <a:spcBef>
                    <a:spcPct val="0"/>
                  </a:spcBef>
                  <a:spcAft>
                    <a:spcPct val="0"/>
                  </a:spcAft>
                  <a:defRPr sz="2400">
                    <a:solidFill>
                      <a:schemeClr val="tx1"/>
                    </a:solidFill>
                    <a:latin typeface="Zapf Dingbats" charset="2"/>
                  </a:defRPr>
                </a:lvl9pPr>
              </a:lstStyle>
              <a:p>
                <a:pPr algn="ctr">
                  <a:spcBef>
                    <a:spcPct val="50000"/>
                  </a:spcBef>
                </a:pPr>
                <a:r>
                  <a:rPr lang="es-PE" sz="1400" b="1" dirty="0">
                    <a:solidFill>
                      <a:schemeClr val="accent6">
                        <a:lumMod val="75000"/>
                      </a:schemeClr>
                    </a:solidFill>
                    <a:latin typeface="Arial" pitchFamily="34" charset="0"/>
                  </a:rPr>
                  <a:t>Peligro</a:t>
                </a:r>
              </a:p>
              <a:p>
                <a:pPr algn="ctr">
                  <a:spcBef>
                    <a:spcPct val="50000"/>
                  </a:spcBef>
                </a:pPr>
                <a:r>
                  <a:rPr lang="es-PE" sz="1200" b="1" dirty="0">
                    <a:solidFill>
                      <a:schemeClr val="accent6">
                        <a:lumMod val="75000"/>
                      </a:schemeClr>
                    </a:solidFill>
                    <a:latin typeface="Arial" pitchFamily="34" charset="0"/>
                  </a:rPr>
                  <a:t>No es significativo para la salud</a:t>
                </a:r>
                <a:endParaRPr lang="es-ES" sz="1200" b="1" dirty="0">
                  <a:solidFill>
                    <a:schemeClr val="accent6">
                      <a:lumMod val="75000"/>
                    </a:schemeClr>
                  </a:solidFill>
                  <a:latin typeface="Arial" pitchFamily="34" charset="0"/>
                </a:endParaRPr>
              </a:p>
            </p:txBody>
          </p:sp>
        </p:grpSp>
        <p:sp>
          <p:nvSpPr>
            <p:cNvPr id="82968" name="Text Box 47"/>
            <p:cNvSpPr txBox="1">
              <a:spLocks noChangeArrowheads="1"/>
            </p:cNvSpPr>
            <p:nvPr/>
          </p:nvSpPr>
          <p:spPr bwMode="auto">
            <a:xfrm>
              <a:off x="4247" y="3527"/>
              <a:ext cx="1513" cy="330"/>
            </a:xfrm>
            <a:prstGeom prst="rect">
              <a:avLst/>
            </a:prstGeom>
            <a:noFill/>
            <a:ln>
              <a:noFill/>
            </a:ln>
            <a:scene3d>
              <a:camera prst="orthographicFront"/>
              <a:lightRig rig="threePt" dir="t"/>
            </a:scene3d>
            <a:sp3d>
              <a:bevelT prst="angle"/>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Zapf Dingbats" charset="2"/>
                </a:defRPr>
              </a:lvl1pPr>
              <a:lvl2pPr marL="742950" indent="-285750">
                <a:defRPr sz="2400">
                  <a:solidFill>
                    <a:schemeClr val="tx1"/>
                  </a:solidFill>
                  <a:latin typeface="Zapf Dingbats" charset="2"/>
                </a:defRPr>
              </a:lvl2pPr>
              <a:lvl3pPr marL="1143000" indent="-228600">
                <a:defRPr sz="2400">
                  <a:solidFill>
                    <a:schemeClr val="tx1"/>
                  </a:solidFill>
                  <a:latin typeface="Zapf Dingbats" charset="2"/>
                </a:defRPr>
              </a:lvl3pPr>
              <a:lvl4pPr marL="1600200" indent="-228600">
                <a:defRPr sz="2400">
                  <a:solidFill>
                    <a:schemeClr val="tx1"/>
                  </a:solidFill>
                  <a:latin typeface="Zapf Dingbats" charset="2"/>
                </a:defRPr>
              </a:lvl4pPr>
              <a:lvl5pPr marL="2057400" indent="-228600">
                <a:defRPr sz="2400">
                  <a:solidFill>
                    <a:schemeClr val="tx1"/>
                  </a:solidFill>
                  <a:latin typeface="Zapf Dingbats" charset="2"/>
                </a:defRPr>
              </a:lvl5pPr>
              <a:lvl6pPr marL="2514600" indent="-228600" eaLnBrk="0" fontAlgn="base" hangingPunct="0">
                <a:spcBef>
                  <a:spcPct val="0"/>
                </a:spcBef>
                <a:spcAft>
                  <a:spcPct val="0"/>
                </a:spcAft>
                <a:defRPr sz="2400">
                  <a:solidFill>
                    <a:schemeClr val="tx1"/>
                  </a:solidFill>
                  <a:latin typeface="Zapf Dingbats" charset="2"/>
                </a:defRPr>
              </a:lvl6pPr>
              <a:lvl7pPr marL="2971800" indent="-228600" eaLnBrk="0" fontAlgn="base" hangingPunct="0">
                <a:spcBef>
                  <a:spcPct val="0"/>
                </a:spcBef>
                <a:spcAft>
                  <a:spcPct val="0"/>
                </a:spcAft>
                <a:defRPr sz="2400">
                  <a:solidFill>
                    <a:schemeClr val="tx1"/>
                  </a:solidFill>
                  <a:latin typeface="Zapf Dingbats" charset="2"/>
                </a:defRPr>
              </a:lvl7pPr>
              <a:lvl8pPr marL="3429000" indent="-228600" eaLnBrk="0" fontAlgn="base" hangingPunct="0">
                <a:spcBef>
                  <a:spcPct val="0"/>
                </a:spcBef>
                <a:spcAft>
                  <a:spcPct val="0"/>
                </a:spcAft>
                <a:defRPr sz="2400">
                  <a:solidFill>
                    <a:schemeClr val="tx1"/>
                  </a:solidFill>
                  <a:latin typeface="Zapf Dingbats" charset="2"/>
                </a:defRPr>
              </a:lvl8pPr>
              <a:lvl9pPr marL="3886200" indent="-228600" eaLnBrk="0" fontAlgn="base" hangingPunct="0">
                <a:spcBef>
                  <a:spcPct val="0"/>
                </a:spcBef>
                <a:spcAft>
                  <a:spcPct val="0"/>
                </a:spcAft>
                <a:defRPr sz="2400">
                  <a:solidFill>
                    <a:schemeClr val="tx1"/>
                  </a:solidFill>
                  <a:latin typeface="Zapf Dingbats" charset="2"/>
                </a:defRPr>
              </a:lvl9pPr>
            </a:lstStyle>
            <a:p>
              <a:pPr algn="ctr">
                <a:spcBef>
                  <a:spcPct val="50000"/>
                </a:spcBef>
              </a:pPr>
              <a:r>
                <a:rPr lang="es-PE" sz="1400" b="1" dirty="0">
                  <a:solidFill>
                    <a:schemeClr val="accent6">
                      <a:lumMod val="75000"/>
                    </a:schemeClr>
                  </a:solidFill>
                  <a:latin typeface="Arial" pitchFamily="34" charset="0"/>
                </a:rPr>
                <a:t>Monitorear conforme procedimiento de rutina</a:t>
              </a:r>
              <a:endParaRPr lang="es-ES" sz="1400" b="1" dirty="0">
                <a:solidFill>
                  <a:schemeClr val="accent6">
                    <a:lumMod val="75000"/>
                  </a:schemeClr>
                </a:solidFill>
                <a:latin typeface="Arial" pitchFamily="34" charset="0"/>
              </a:endParaRPr>
            </a:p>
          </p:txBody>
        </p:sp>
        <p:sp>
          <p:nvSpPr>
            <p:cNvPr id="82969" name="Text Box 48"/>
            <p:cNvSpPr txBox="1">
              <a:spLocks noChangeArrowheads="1"/>
            </p:cNvSpPr>
            <p:nvPr/>
          </p:nvSpPr>
          <p:spPr bwMode="auto">
            <a:xfrm>
              <a:off x="4455" y="2170"/>
              <a:ext cx="1310"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Zapf Dingbats" charset="2"/>
                </a:defRPr>
              </a:lvl1pPr>
              <a:lvl2pPr marL="742950" indent="-285750">
                <a:defRPr sz="2400">
                  <a:solidFill>
                    <a:schemeClr val="tx1"/>
                  </a:solidFill>
                  <a:latin typeface="Zapf Dingbats" charset="2"/>
                </a:defRPr>
              </a:lvl2pPr>
              <a:lvl3pPr marL="1143000" indent="-228600">
                <a:defRPr sz="2400">
                  <a:solidFill>
                    <a:schemeClr val="tx1"/>
                  </a:solidFill>
                  <a:latin typeface="Zapf Dingbats" charset="2"/>
                </a:defRPr>
              </a:lvl3pPr>
              <a:lvl4pPr marL="1600200" indent="-228600">
                <a:defRPr sz="2400">
                  <a:solidFill>
                    <a:schemeClr val="tx1"/>
                  </a:solidFill>
                  <a:latin typeface="Zapf Dingbats" charset="2"/>
                </a:defRPr>
              </a:lvl4pPr>
              <a:lvl5pPr marL="2057400" indent="-228600">
                <a:defRPr sz="2400">
                  <a:solidFill>
                    <a:schemeClr val="tx1"/>
                  </a:solidFill>
                  <a:latin typeface="Zapf Dingbats" charset="2"/>
                </a:defRPr>
              </a:lvl5pPr>
              <a:lvl6pPr marL="2514600" indent="-228600" eaLnBrk="0" fontAlgn="base" hangingPunct="0">
                <a:spcBef>
                  <a:spcPct val="0"/>
                </a:spcBef>
                <a:spcAft>
                  <a:spcPct val="0"/>
                </a:spcAft>
                <a:defRPr sz="2400">
                  <a:solidFill>
                    <a:schemeClr val="tx1"/>
                  </a:solidFill>
                  <a:latin typeface="Zapf Dingbats" charset="2"/>
                </a:defRPr>
              </a:lvl6pPr>
              <a:lvl7pPr marL="2971800" indent="-228600" eaLnBrk="0" fontAlgn="base" hangingPunct="0">
                <a:spcBef>
                  <a:spcPct val="0"/>
                </a:spcBef>
                <a:spcAft>
                  <a:spcPct val="0"/>
                </a:spcAft>
                <a:defRPr sz="2400">
                  <a:solidFill>
                    <a:schemeClr val="tx1"/>
                  </a:solidFill>
                  <a:latin typeface="Zapf Dingbats" charset="2"/>
                </a:defRPr>
              </a:lvl7pPr>
              <a:lvl8pPr marL="3429000" indent="-228600" eaLnBrk="0" fontAlgn="base" hangingPunct="0">
                <a:spcBef>
                  <a:spcPct val="0"/>
                </a:spcBef>
                <a:spcAft>
                  <a:spcPct val="0"/>
                </a:spcAft>
                <a:defRPr sz="2400">
                  <a:solidFill>
                    <a:schemeClr val="tx1"/>
                  </a:solidFill>
                  <a:latin typeface="Zapf Dingbats" charset="2"/>
                </a:defRPr>
              </a:lvl8pPr>
              <a:lvl9pPr marL="3886200" indent="-228600" eaLnBrk="0" fontAlgn="base" hangingPunct="0">
                <a:spcBef>
                  <a:spcPct val="0"/>
                </a:spcBef>
                <a:spcAft>
                  <a:spcPct val="0"/>
                </a:spcAft>
                <a:defRPr sz="2400">
                  <a:solidFill>
                    <a:schemeClr val="tx1"/>
                  </a:solidFill>
                  <a:latin typeface="Zapf Dingbats" charset="2"/>
                </a:defRPr>
              </a:lvl9pPr>
            </a:lstStyle>
            <a:p>
              <a:pPr>
                <a:spcBef>
                  <a:spcPct val="50000"/>
                </a:spcBef>
              </a:pPr>
              <a:r>
                <a:rPr lang="es-PE" sz="1300" dirty="0">
                  <a:solidFill>
                    <a:srgbClr val="CBE78B"/>
                  </a:solidFill>
                  <a:latin typeface="Arial" pitchFamily="34" charset="0"/>
                </a:rPr>
                <a:t>Aplicar matriz </a:t>
              </a:r>
              <a:r>
                <a:rPr lang="es-PE" sz="1300" dirty="0" smtClean="0">
                  <a:solidFill>
                    <a:srgbClr val="CBE78B"/>
                  </a:solidFill>
                  <a:latin typeface="Arial" pitchFamily="34" charset="0"/>
                </a:rPr>
                <a:t>a </a:t>
              </a:r>
              <a:r>
                <a:rPr lang="es-PE" sz="1300" dirty="0">
                  <a:solidFill>
                    <a:srgbClr val="CBE78B"/>
                  </a:solidFill>
                  <a:latin typeface="Arial" pitchFamily="34" charset="0"/>
                </a:rPr>
                <a:t>cada peligro y evento peligroso</a:t>
              </a:r>
              <a:endParaRPr lang="es-ES" sz="1300" dirty="0">
                <a:solidFill>
                  <a:srgbClr val="CBE78B"/>
                </a:solidFill>
                <a:latin typeface="Arial" pitchFamily="34" charset="0"/>
              </a:endParaRPr>
            </a:p>
          </p:txBody>
        </p:sp>
        <p:sp>
          <p:nvSpPr>
            <p:cNvPr id="82970" name="Line 56"/>
            <p:cNvSpPr>
              <a:spLocks noChangeShapeType="1"/>
            </p:cNvSpPr>
            <p:nvPr/>
          </p:nvSpPr>
          <p:spPr bwMode="auto">
            <a:xfrm flipH="1">
              <a:off x="1564" y="3092"/>
              <a:ext cx="344" cy="0"/>
            </a:xfrm>
            <a:prstGeom prst="line">
              <a:avLst/>
            </a:prstGeom>
            <a:noFill/>
            <a:ln w="9525">
              <a:solidFill>
                <a:srgbClr val="FFFF66"/>
              </a:solidFill>
              <a:round/>
              <a:headEnd/>
              <a:tailEnd/>
            </a:ln>
            <a:extLst>
              <a:ext uri="{909E8E84-426E-40DD-AFC4-6F175D3DCCD1}">
                <a14:hiddenFill xmlns:a14="http://schemas.microsoft.com/office/drawing/2010/main">
                  <a:noFill/>
                </a14:hiddenFill>
              </a:ext>
            </a:extLst>
          </p:spPr>
          <p:txBody>
            <a:bodyPr/>
            <a:lstStyle/>
            <a:p>
              <a:endParaRPr lang="es-HN"/>
            </a:p>
          </p:txBody>
        </p:sp>
        <p:sp>
          <p:nvSpPr>
            <p:cNvPr id="82971" name="Line 49"/>
            <p:cNvSpPr>
              <a:spLocks noChangeShapeType="1"/>
            </p:cNvSpPr>
            <p:nvPr/>
          </p:nvSpPr>
          <p:spPr bwMode="auto">
            <a:xfrm flipV="1">
              <a:off x="4116" y="1546"/>
              <a:ext cx="349" cy="8"/>
            </a:xfrm>
            <a:prstGeom prst="line">
              <a:avLst/>
            </a:prstGeom>
            <a:noFill/>
            <a:ln w="9525">
              <a:solidFill>
                <a:srgbClr val="FFFF66"/>
              </a:solidFill>
              <a:round/>
              <a:headEnd/>
              <a:tailEnd/>
            </a:ln>
            <a:extLst>
              <a:ext uri="{909E8E84-426E-40DD-AFC4-6F175D3DCCD1}">
                <a14:hiddenFill xmlns:a14="http://schemas.microsoft.com/office/drawing/2010/main">
                  <a:noFill/>
                </a14:hiddenFill>
              </a:ext>
            </a:extLst>
          </p:spPr>
          <p:txBody>
            <a:bodyPr/>
            <a:lstStyle/>
            <a:p>
              <a:endParaRPr lang="es-HN"/>
            </a:p>
          </p:txBody>
        </p:sp>
        <p:sp>
          <p:nvSpPr>
            <p:cNvPr id="82972" name="Line 50"/>
            <p:cNvSpPr>
              <a:spLocks noChangeShapeType="1"/>
            </p:cNvSpPr>
            <p:nvPr/>
          </p:nvSpPr>
          <p:spPr bwMode="auto">
            <a:xfrm>
              <a:off x="4465" y="1303"/>
              <a:ext cx="0" cy="485"/>
            </a:xfrm>
            <a:prstGeom prst="line">
              <a:avLst/>
            </a:prstGeom>
            <a:noFill/>
            <a:ln w="9525">
              <a:solidFill>
                <a:srgbClr val="FFFF66"/>
              </a:solidFill>
              <a:round/>
              <a:headEnd/>
              <a:tailEnd/>
            </a:ln>
            <a:extLst>
              <a:ext uri="{909E8E84-426E-40DD-AFC4-6F175D3DCCD1}">
                <a14:hiddenFill xmlns:a14="http://schemas.microsoft.com/office/drawing/2010/main">
                  <a:noFill/>
                </a14:hiddenFill>
              </a:ext>
            </a:extLst>
          </p:spPr>
          <p:txBody>
            <a:bodyPr/>
            <a:lstStyle/>
            <a:p>
              <a:endParaRPr lang="es-HN"/>
            </a:p>
          </p:txBody>
        </p:sp>
        <p:sp>
          <p:nvSpPr>
            <p:cNvPr id="82973" name="Line 51"/>
            <p:cNvSpPr>
              <a:spLocks noChangeShapeType="1"/>
            </p:cNvSpPr>
            <p:nvPr/>
          </p:nvSpPr>
          <p:spPr bwMode="auto">
            <a:xfrm>
              <a:off x="3993" y="2375"/>
              <a:ext cx="462" cy="0"/>
            </a:xfrm>
            <a:prstGeom prst="line">
              <a:avLst/>
            </a:prstGeom>
            <a:noFill/>
            <a:ln w="9525">
              <a:solidFill>
                <a:srgbClr val="FFFF66"/>
              </a:solidFill>
              <a:round/>
              <a:headEnd/>
              <a:tailEnd/>
            </a:ln>
            <a:extLst>
              <a:ext uri="{909E8E84-426E-40DD-AFC4-6F175D3DCCD1}">
                <a14:hiddenFill xmlns:a14="http://schemas.microsoft.com/office/drawing/2010/main">
                  <a:noFill/>
                </a14:hiddenFill>
              </a:ext>
            </a:extLst>
          </p:spPr>
          <p:txBody>
            <a:bodyPr/>
            <a:lstStyle/>
            <a:p>
              <a:endParaRPr lang="es-HN"/>
            </a:p>
          </p:txBody>
        </p:sp>
        <p:sp>
          <p:nvSpPr>
            <p:cNvPr id="82974" name="Line 52"/>
            <p:cNvSpPr>
              <a:spLocks noChangeShapeType="1"/>
            </p:cNvSpPr>
            <p:nvPr/>
          </p:nvSpPr>
          <p:spPr bwMode="auto">
            <a:xfrm>
              <a:off x="4455" y="2132"/>
              <a:ext cx="0" cy="465"/>
            </a:xfrm>
            <a:prstGeom prst="line">
              <a:avLst/>
            </a:prstGeom>
            <a:noFill/>
            <a:ln w="9525">
              <a:solidFill>
                <a:srgbClr val="FFFF66"/>
              </a:solidFill>
              <a:round/>
              <a:headEnd/>
              <a:tailEnd/>
            </a:ln>
            <a:extLst>
              <a:ext uri="{909E8E84-426E-40DD-AFC4-6F175D3DCCD1}">
                <a14:hiddenFill xmlns:a14="http://schemas.microsoft.com/office/drawing/2010/main">
                  <a:noFill/>
                </a14:hiddenFill>
              </a:ext>
            </a:extLst>
          </p:spPr>
          <p:txBody>
            <a:bodyPr/>
            <a:lstStyle/>
            <a:p>
              <a:endParaRPr lang="es-HN"/>
            </a:p>
          </p:txBody>
        </p:sp>
        <p:sp>
          <p:nvSpPr>
            <p:cNvPr id="82975" name="Line 53"/>
            <p:cNvSpPr>
              <a:spLocks noChangeShapeType="1"/>
            </p:cNvSpPr>
            <p:nvPr/>
          </p:nvSpPr>
          <p:spPr bwMode="auto">
            <a:xfrm flipV="1">
              <a:off x="2165" y="3739"/>
              <a:ext cx="190" cy="16"/>
            </a:xfrm>
            <a:prstGeom prst="line">
              <a:avLst/>
            </a:prstGeom>
            <a:noFill/>
            <a:ln w="9525">
              <a:solidFill>
                <a:srgbClr val="FFFF66"/>
              </a:solidFill>
              <a:round/>
              <a:headEnd/>
              <a:tailEnd/>
            </a:ln>
            <a:extLst>
              <a:ext uri="{909E8E84-426E-40DD-AFC4-6F175D3DCCD1}">
                <a14:hiddenFill xmlns:a14="http://schemas.microsoft.com/office/drawing/2010/main">
                  <a:noFill/>
                </a14:hiddenFill>
              </a:ext>
            </a:extLst>
          </p:spPr>
          <p:txBody>
            <a:bodyPr/>
            <a:lstStyle/>
            <a:p>
              <a:endParaRPr lang="es-HN"/>
            </a:p>
          </p:txBody>
        </p:sp>
        <p:sp>
          <p:nvSpPr>
            <p:cNvPr id="82976" name="Line 54"/>
            <p:cNvSpPr>
              <a:spLocks noChangeShapeType="1"/>
            </p:cNvSpPr>
            <p:nvPr/>
          </p:nvSpPr>
          <p:spPr bwMode="auto">
            <a:xfrm>
              <a:off x="2364" y="3577"/>
              <a:ext cx="0" cy="313"/>
            </a:xfrm>
            <a:prstGeom prst="line">
              <a:avLst/>
            </a:prstGeom>
            <a:noFill/>
            <a:ln w="9525">
              <a:solidFill>
                <a:srgbClr val="FFFF66"/>
              </a:solidFill>
              <a:round/>
              <a:headEnd/>
              <a:tailEnd/>
            </a:ln>
            <a:extLst>
              <a:ext uri="{909E8E84-426E-40DD-AFC4-6F175D3DCCD1}">
                <a14:hiddenFill xmlns:a14="http://schemas.microsoft.com/office/drawing/2010/main">
                  <a:noFill/>
                </a14:hiddenFill>
              </a:ext>
            </a:extLst>
          </p:spPr>
          <p:txBody>
            <a:bodyPr/>
            <a:lstStyle/>
            <a:p>
              <a:endParaRPr lang="es-HN"/>
            </a:p>
          </p:txBody>
        </p:sp>
        <p:sp>
          <p:nvSpPr>
            <p:cNvPr id="82977" name="Line 55"/>
            <p:cNvSpPr>
              <a:spLocks noChangeShapeType="1"/>
            </p:cNvSpPr>
            <p:nvPr/>
          </p:nvSpPr>
          <p:spPr bwMode="auto">
            <a:xfrm flipH="1">
              <a:off x="2193" y="3092"/>
              <a:ext cx="303" cy="0"/>
            </a:xfrm>
            <a:prstGeom prst="line">
              <a:avLst/>
            </a:prstGeom>
            <a:noFill/>
            <a:ln w="9525">
              <a:solidFill>
                <a:srgbClr val="FFFF66"/>
              </a:solidFill>
              <a:round/>
              <a:headEnd/>
              <a:tailEnd/>
            </a:ln>
            <a:extLst>
              <a:ext uri="{909E8E84-426E-40DD-AFC4-6F175D3DCCD1}">
                <a14:hiddenFill xmlns:a14="http://schemas.microsoft.com/office/drawing/2010/main">
                  <a:noFill/>
                </a14:hiddenFill>
              </a:ext>
            </a:extLst>
          </p:spPr>
          <p:txBody>
            <a:bodyPr/>
            <a:lstStyle/>
            <a:p>
              <a:endParaRPr lang="es-HN"/>
            </a:p>
          </p:txBody>
        </p:sp>
        <p:sp>
          <p:nvSpPr>
            <p:cNvPr id="82978" name="Line 57"/>
            <p:cNvSpPr>
              <a:spLocks noChangeShapeType="1"/>
            </p:cNvSpPr>
            <p:nvPr/>
          </p:nvSpPr>
          <p:spPr bwMode="auto">
            <a:xfrm>
              <a:off x="3507" y="3092"/>
              <a:ext cx="262" cy="0"/>
            </a:xfrm>
            <a:prstGeom prst="line">
              <a:avLst/>
            </a:prstGeom>
            <a:noFill/>
            <a:ln w="9525">
              <a:solidFill>
                <a:srgbClr val="FFFF66"/>
              </a:solidFill>
              <a:round/>
              <a:headEnd/>
              <a:tailEnd/>
            </a:ln>
            <a:extLst>
              <a:ext uri="{909E8E84-426E-40DD-AFC4-6F175D3DCCD1}">
                <a14:hiddenFill xmlns:a14="http://schemas.microsoft.com/office/drawing/2010/main">
                  <a:noFill/>
                </a14:hiddenFill>
              </a:ext>
            </a:extLst>
          </p:spPr>
          <p:txBody>
            <a:bodyPr/>
            <a:lstStyle/>
            <a:p>
              <a:endParaRPr lang="es-HN"/>
            </a:p>
          </p:txBody>
        </p:sp>
        <p:sp>
          <p:nvSpPr>
            <p:cNvPr id="82979" name="Line 58"/>
            <p:cNvSpPr>
              <a:spLocks noChangeShapeType="1"/>
            </p:cNvSpPr>
            <p:nvPr/>
          </p:nvSpPr>
          <p:spPr bwMode="auto">
            <a:xfrm>
              <a:off x="4062" y="3076"/>
              <a:ext cx="312" cy="0"/>
            </a:xfrm>
            <a:prstGeom prst="line">
              <a:avLst/>
            </a:prstGeom>
            <a:noFill/>
            <a:ln w="9525">
              <a:solidFill>
                <a:srgbClr val="FFFF66"/>
              </a:solidFill>
              <a:round/>
              <a:headEnd/>
              <a:tailEnd/>
            </a:ln>
            <a:extLst>
              <a:ext uri="{909E8E84-426E-40DD-AFC4-6F175D3DCCD1}">
                <a14:hiddenFill xmlns:a14="http://schemas.microsoft.com/office/drawing/2010/main">
                  <a:noFill/>
                </a14:hiddenFill>
              </a:ext>
            </a:extLst>
          </p:spPr>
          <p:txBody>
            <a:bodyPr/>
            <a:lstStyle/>
            <a:p>
              <a:endParaRPr lang="es-HN"/>
            </a:p>
          </p:txBody>
        </p:sp>
        <p:sp>
          <p:nvSpPr>
            <p:cNvPr id="82980" name="Line 59"/>
            <p:cNvSpPr>
              <a:spLocks noChangeShapeType="1"/>
            </p:cNvSpPr>
            <p:nvPr/>
          </p:nvSpPr>
          <p:spPr bwMode="auto">
            <a:xfrm>
              <a:off x="2962" y="859"/>
              <a:ext cx="0" cy="246"/>
            </a:xfrm>
            <a:prstGeom prst="line">
              <a:avLst/>
            </a:prstGeom>
            <a:noFill/>
            <a:ln w="9525">
              <a:solidFill>
                <a:srgbClr val="FFFF66"/>
              </a:solidFill>
              <a:round/>
              <a:headEnd/>
              <a:tailEnd type="triangle" w="med" len="med"/>
            </a:ln>
            <a:extLst>
              <a:ext uri="{909E8E84-426E-40DD-AFC4-6F175D3DCCD1}">
                <a14:hiddenFill xmlns:a14="http://schemas.microsoft.com/office/drawing/2010/main">
                  <a:noFill/>
                </a14:hiddenFill>
              </a:ext>
            </a:extLst>
          </p:spPr>
          <p:txBody>
            <a:bodyPr/>
            <a:lstStyle/>
            <a:p>
              <a:endParaRPr lang="es-HN"/>
            </a:p>
          </p:txBody>
        </p:sp>
        <p:sp>
          <p:nvSpPr>
            <p:cNvPr id="82981" name="Line 60"/>
            <p:cNvSpPr>
              <a:spLocks noChangeShapeType="1"/>
            </p:cNvSpPr>
            <p:nvPr/>
          </p:nvSpPr>
          <p:spPr bwMode="auto">
            <a:xfrm>
              <a:off x="2998" y="1908"/>
              <a:ext cx="0" cy="306"/>
            </a:xfrm>
            <a:prstGeom prst="line">
              <a:avLst/>
            </a:prstGeom>
            <a:noFill/>
            <a:ln w="9525">
              <a:solidFill>
                <a:srgbClr val="FFFF66"/>
              </a:solidFill>
              <a:round/>
              <a:headEnd/>
              <a:tailEnd type="triangle" w="med" len="med"/>
            </a:ln>
            <a:extLst>
              <a:ext uri="{909E8E84-426E-40DD-AFC4-6F175D3DCCD1}">
                <a14:hiddenFill xmlns:a14="http://schemas.microsoft.com/office/drawing/2010/main">
                  <a:noFill/>
                </a14:hiddenFill>
              </a:ext>
            </a:extLst>
          </p:spPr>
          <p:txBody>
            <a:bodyPr/>
            <a:lstStyle/>
            <a:p>
              <a:endParaRPr lang="es-HN"/>
            </a:p>
          </p:txBody>
        </p:sp>
        <p:sp>
          <p:nvSpPr>
            <p:cNvPr id="82982" name="Line 61"/>
            <p:cNvSpPr>
              <a:spLocks noChangeShapeType="1"/>
            </p:cNvSpPr>
            <p:nvPr/>
          </p:nvSpPr>
          <p:spPr bwMode="auto">
            <a:xfrm>
              <a:off x="1050" y="3306"/>
              <a:ext cx="0" cy="204"/>
            </a:xfrm>
            <a:prstGeom prst="line">
              <a:avLst/>
            </a:prstGeom>
            <a:noFill/>
            <a:ln w="9525">
              <a:solidFill>
                <a:srgbClr val="FFFF66"/>
              </a:solidFill>
              <a:round/>
              <a:headEnd/>
              <a:tailEnd type="triangle" w="med" len="med"/>
            </a:ln>
            <a:extLst>
              <a:ext uri="{909E8E84-426E-40DD-AFC4-6F175D3DCCD1}">
                <a14:hiddenFill xmlns:a14="http://schemas.microsoft.com/office/drawing/2010/main">
                  <a:noFill/>
                </a14:hiddenFill>
              </a:ext>
            </a:extLst>
          </p:spPr>
          <p:txBody>
            <a:bodyPr/>
            <a:lstStyle/>
            <a:p>
              <a:endParaRPr lang="es-HN"/>
            </a:p>
          </p:txBody>
        </p:sp>
        <p:sp>
          <p:nvSpPr>
            <p:cNvPr id="82983" name="Line 62"/>
            <p:cNvSpPr>
              <a:spLocks noChangeShapeType="1"/>
            </p:cNvSpPr>
            <p:nvPr/>
          </p:nvSpPr>
          <p:spPr bwMode="auto">
            <a:xfrm>
              <a:off x="4896" y="3300"/>
              <a:ext cx="0" cy="234"/>
            </a:xfrm>
            <a:prstGeom prst="line">
              <a:avLst/>
            </a:prstGeom>
            <a:noFill/>
            <a:ln w="9525">
              <a:solidFill>
                <a:srgbClr val="FFFF66"/>
              </a:solidFill>
              <a:round/>
              <a:headEnd/>
              <a:tailEnd type="triangle" w="med" len="med"/>
            </a:ln>
            <a:extLst>
              <a:ext uri="{909E8E84-426E-40DD-AFC4-6F175D3DCCD1}">
                <a14:hiddenFill xmlns:a14="http://schemas.microsoft.com/office/drawing/2010/main">
                  <a:noFill/>
                </a14:hiddenFill>
              </a:ext>
            </a:extLst>
          </p:spPr>
          <p:txBody>
            <a:bodyPr/>
            <a:lstStyle/>
            <a:p>
              <a:endParaRPr lang="es-HN"/>
            </a:p>
          </p:txBody>
        </p:sp>
        <p:sp>
          <p:nvSpPr>
            <p:cNvPr id="82984" name="Line 64"/>
            <p:cNvSpPr>
              <a:spLocks noChangeShapeType="1"/>
            </p:cNvSpPr>
            <p:nvPr/>
          </p:nvSpPr>
          <p:spPr bwMode="auto">
            <a:xfrm flipV="1">
              <a:off x="3001" y="2516"/>
              <a:ext cx="0" cy="324"/>
            </a:xfrm>
            <a:prstGeom prst="line">
              <a:avLst/>
            </a:prstGeom>
            <a:noFill/>
            <a:ln w="9525">
              <a:solidFill>
                <a:srgbClr val="FFFF66"/>
              </a:solidFill>
              <a:round/>
              <a:headEnd/>
              <a:tailEnd/>
            </a:ln>
            <a:extLst>
              <a:ext uri="{909E8E84-426E-40DD-AFC4-6F175D3DCCD1}">
                <a14:hiddenFill xmlns:a14="http://schemas.microsoft.com/office/drawing/2010/main">
                  <a:noFill/>
                </a14:hiddenFill>
              </a:ext>
            </a:extLst>
          </p:spPr>
          <p:txBody>
            <a:bodyPr/>
            <a:lstStyle/>
            <a:p>
              <a:endParaRPr lang="es-HN"/>
            </a:p>
          </p:txBody>
        </p:sp>
      </p:grpSp>
      <p:grpSp>
        <p:nvGrpSpPr>
          <p:cNvPr id="82948" name="Group 70"/>
          <p:cNvGrpSpPr>
            <a:grpSpLocks/>
          </p:cNvGrpSpPr>
          <p:nvPr/>
        </p:nvGrpSpPr>
        <p:grpSpPr bwMode="auto">
          <a:xfrm>
            <a:off x="30163" y="1144588"/>
            <a:ext cx="3038476" cy="2386013"/>
            <a:chOff x="167" y="548"/>
            <a:chExt cx="1914" cy="1503"/>
          </a:xfrm>
        </p:grpSpPr>
        <p:sp>
          <p:nvSpPr>
            <p:cNvPr id="82950" name="Text Box 66"/>
            <p:cNvSpPr txBox="1">
              <a:spLocks noChangeArrowheads="1"/>
            </p:cNvSpPr>
            <p:nvPr/>
          </p:nvSpPr>
          <p:spPr bwMode="auto">
            <a:xfrm>
              <a:off x="167" y="548"/>
              <a:ext cx="1914"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a:tailEnd/>
                </a14:hiddenLine>
              </a:ext>
            </a:extLst>
          </p:spPr>
          <p:txBody>
            <a:bodyPr wrap="square">
              <a:spAutoFit/>
            </a:bodyPr>
            <a:lstStyle>
              <a:lvl1pPr>
                <a:defRPr sz="2400">
                  <a:solidFill>
                    <a:schemeClr val="tx1"/>
                  </a:solidFill>
                  <a:latin typeface="Zapf Dingbats" charset="2"/>
                </a:defRPr>
              </a:lvl1pPr>
              <a:lvl2pPr marL="742950" indent="-285750">
                <a:defRPr sz="2400">
                  <a:solidFill>
                    <a:schemeClr val="tx1"/>
                  </a:solidFill>
                  <a:latin typeface="Zapf Dingbats" charset="2"/>
                </a:defRPr>
              </a:lvl2pPr>
              <a:lvl3pPr marL="1143000" indent="-228600">
                <a:defRPr sz="2400">
                  <a:solidFill>
                    <a:schemeClr val="tx1"/>
                  </a:solidFill>
                  <a:latin typeface="Zapf Dingbats" charset="2"/>
                </a:defRPr>
              </a:lvl3pPr>
              <a:lvl4pPr marL="1600200" indent="-228600">
                <a:defRPr sz="2400">
                  <a:solidFill>
                    <a:schemeClr val="tx1"/>
                  </a:solidFill>
                  <a:latin typeface="Zapf Dingbats" charset="2"/>
                </a:defRPr>
              </a:lvl4pPr>
              <a:lvl5pPr marL="2057400" indent="-228600">
                <a:defRPr sz="2400">
                  <a:solidFill>
                    <a:schemeClr val="tx1"/>
                  </a:solidFill>
                  <a:latin typeface="Zapf Dingbats" charset="2"/>
                </a:defRPr>
              </a:lvl5pPr>
              <a:lvl6pPr marL="2514600" indent="-228600" eaLnBrk="0" fontAlgn="base" hangingPunct="0">
                <a:spcBef>
                  <a:spcPct val="0"/>
                </a:spcBef>
                <a:spcAft>
                  <a:spcPct val="0"/>
                </a:spcAft>
                <a:defRPr sz="2400">
                  <a:solidFill>
                    <a:schemeClr val="tx1"/>
                  </a:solidFill>
                  <a:latin typeface="Zapf Dingbats" charset="2"/>
                </a:defRPr>
              </a:lvl6pPr>
              <a:lvl7pPr marL="2971800" indent="-228600" eaLnBrk="0" fontAlgn="base" hangingPunct="0">
                <a:spcBef>
                  <a:spcPct val="0"/>
                </a:spcBef>
                <a:spcAft>
                  <a:spcPct val="0"/>
                </a:spcAft>
                <a:defRPr sz="2400">
                  <a:solidFill>
                    <a:schemeClr val="tx1"/>
                  </a:solidFill>
                  <a:latin typeface="Zapf Dingbats" charset="2"/>
                </a:defRPr>
              </a:lvl7pPr>
              <a:lvl8pPr marL="3429000" indent="-228600" eaLnBrk="0" fontAlgn="base" hangingPunct="0">
                <a:spcBef>
                  <a:spcPct val="0"/>
                </a:spcBef>
                <a:spcAft>
                  <a:spcPct val="0"/>
                </a:spcAft>
                <a:defRPr sz="2400">
                  <a:solidFill>
                    <a:schemeClr val="tx1"/>
                  </a:solidFill>
                  <a:latin typeface="Zapf Dingbats" charset="2"/>
                </a:defRPr>
              </a:lvl8pPr>
              <a:lvl9pPr marL="3886200" indent="-228600" eaLnBrk="0" fontAlgn="base" hangingPunct="0">
                <a:spcBef>
                  <a:spcPct val="0"/>
                </a:spcBef>
                <a:spcAft>
                  <a:spcPct val="0"/>
                </a:spcAft>
                <a:defRPr sz="2400">
                  <a:solidFill>
                    <a:schemeClr val="tx1"/>
                  </a:solidFill>
                  <a:latin typeface="Zapf Dingbats" charset="2"/>
                </a:defRPr>
              </a:lvl9pPr>
            </a:lstStyle>
            <a:p>
              <a:pPr>
                <a:spcBef>
                  <a:spcPct val="50000"/>
                </a:spcBef>
              </a:pPr>
              <a:endParaRPr lang="es-PE" sz="1400" dirty="0">
                <a:solidFill>
                  <a:srgbClr val="A7DBAC"/>
                </a:solidFill>
                <a:latin typeface="Verdana" pitchFamily="34" charset="0"/>
              </a:endParaRPr>
            </a:p>
          </p:txBody>
        </p:sp>
        <p:sp>
          <p:nvSpPr>
            <p:cNvPr id="82951" name="Text Box 67"/>
            <p:cNvSpPr txBox="1">
              <a:spLocks noChangeArrowheads="1"/>
            </p:cNvSpPr>
            <p:nvPr/>
          </p:nvSpPr>
          <p:spPr bwMode="auto">
            <a:xfrm>
              <a:off x="222" y="1867"/>
              <a:ext cx="1726"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dash"/>
                  <a:miter lim="800000"/>
                  <a:headEnd/>
                  <a:tailEnd/>
                </a14:hiddenLine>
              </a:ext>
            </a:extLst>
          </p:spPr>
          <p:txBody>
            <a:bodyPr>
              <a:spAutoFit/>
            </a:bodyPr>
            <a:lstStyle>
              <a:lvl1pPr>
                <a:defRPr sz="2400">
                  <a:solidFill>
                    <a:schemeClr val="tx1"/>
                  </a:solidFill>
                  <a:latin typeface="Zapf Dingbats" charset="2"/>
                </a:defRPr>
              </a:lvl1pPr>
              <a:lvl2pPr marL="742950" indent="-285750">
                <a:defRPr sz="2400">
                  <a:solidFill>
                    <a:schemeClr val="tx1"/>
                  </a:solidFill>
                  <a:latin typeface="Zapf Dingbats" charset="2"/>
                </a:defRPr>
              </a:lvl2pPr>
              <a:lvl3pPr marL="1143000" indent="-228600">
                <a:defRPr sz="2400">
                  <a:solidFill>
                    <a:schemeClr val="tx1"/>
                  </a:solidFill>
                  <a:latin typeface="Zapf Dingbats" charset="2"/>
                </a:defRPr>
              </a:lvl3pPr>
              <a:lvl4pPr marL="1600200" indent="-228600">
                <a:defRPr sz="2400">
                  <a:solidFill>
                    <a:schemeClr val="tx1"/>
                  </a:solidFill>
                  <a:latin typeface="Zapf Dingbats" charset="2"/>
                </a:defRPr>
              </a:lvl4pPr>
              <a:lvl5pPr marL="2057400" indent="-228600">
                <a:defRPr sz="2400">
                  <a:solidFill>
                    <a:schemeClr val="tx1"/>
                  </a:solidFill>
                  <a:latin typeface="Zapf Dingbats" charset="2"/>
                </a:defRPr>
              </a:lvl5pPr>
              <a:lvl6pPr marL="2514600" indent="-228600" eaLnBrk="0" fontAlgn="base" hangingPunct="0">
                <a:spcBef>
                  <a:spcPct val="0"/>
                </a:spcBef>
                <a:spcAft>
                  <a:spcPct val="0"/>
                </a:spcAft>
                <a:defRPr sz="2400">
                  <a:solidFill>
                    <a:schemeClr val="tx1"/>
                  </a:solidFill>
                  <a:latin typeface="Zapf Dingbats" charset="2"/>
                </a:defRPr>
              </a:lvl6pPr>
              <a:lvl7pPr marL="2971800" indent="-228600" eaLnBrk="0" fontAlgn="base" hangingPunct="0">
                <a:spcBef>
                  <a:spcPct val="0"/>
                </a:spcBef>
                <a:spcAft>
                  <a:spcPct val="0"/>
                </a:spcAft>
                <a:defRPr sz="2400">
                  <a:solidFill>
                    <a:schemeClr val="tx1"/>
                  </a:solidFill>
                  <a:latin typeface="Zapf Dingbats" charset="2"/>
                </a:defRPr>
              </a:lvl7pPr>
              <a:lvl8pPr marL="3429000" indent="-228600" eaLnBrk="0" fontAlgn="base" hangingPunct="0">
                <a:spcBef>
                  <a:spcPct val="0"/>
                </a:spcBef>
                <a:spcAft>
                  <a:spcPct val="0"/>
                </a:spcAft>
                <a:defRPr sz="2400">
                  <a:solidFill>
                    <a:schemeClr val="tx1"/>
                  </a:solidFill>
                  <a:latin typeface="Zapf Dingbats" charset="2"/>
                </a:defRPr>
              </a:lvl8pPr>
              <a:lvl9pPr marL="3886200" indent="-228600" eaLnBrk="0" fontAlgn="base" hangingPunct="0">
                <a:spcBef>
                  <a:spcPct val="0"/>
                </a:spcBef>
                <a:spcAft>
                  <a:spcPct val="0"/>
                </a:spcAft>
                <a:defRPr sz="2400">
                  <a:solidFill>
                    <a:schemeClr val="tx1"/>
                  </a:solidFill>
                  <a:latin typeface="Zapf Dingbats" charset="2"/>
                </a:defRPr>
              </a:lvl9pPr>
            </a:lstStyle>
            <a:p>
              <a:pPr algn="ctr"/>
              <a:r>
                <a:rPr lang="es-PE" sz="1300" dirty="0">
                  <a:solidFill>
                    <a:srgbClr val="CBE78B"/>
                  </a:solidFill>
                  <a:latin typeface="Arial" pitchFamily="34" charset="0"/>
                </a:rPr>
                <a:t>Matriz de Evaluación de Riesgos</a:t>
              </a:r>
            </a:p>
          </p:txBody>
        </p:sp>
      </p:grpSp>
      <p:sp>
        <p:nvSpPr>
          <p:cNvPr id="2" name="1 Elipse"/>
          <p:cNvSpPr/>
          <p:nvPr/>
        </p:nvSpPr>
        <p:spPr>
          <a:xfrm>
            <a:off x="7580679" y="1946276"/>
            <a:ext cx="308980" cy="254000"/>
          </a:xfrm>
          <a:prstGeom prst="ellipse">
            <a:avLst/>
          </a:prstGeom>
          <a:solidFill>
            <a:schemeClr val="accent4">
              <a:lumMod val="20000"/>
              <a:lumOff val="80000"/>
              <a:alpha val="41000"/>
            </a:schemeClr>
          </a:solidFill>
          <a:ln>
            <a:solidFill>
              <a:srgbClr val="92D050"/>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400" dirty="0" smtClean="0">
                <a:solidFill>
                  <a:schemeClr val="tx1"/>
                </a:solidFill>
              </a:rPr>
              <a:t>1</a:t>
            </a:r>
            <a:endParaRPr lang="es-PE" sz="1400" dirty="0">
              <a:solidFill>
                <a:schemeClr val="tx1"/>
              </a:solidFill>
            </a:endParaRPr>
          </a:p>
        </p:txBody>
      </p:sp>
      <p:sp>
        <p:nvSpPr>
          <p:cNvPr id="81922" name="Rectangle 5"/>
          <p:cNvSpPr>
            <a:spLocks noGrp="1" noChangeArrowheads="1"/>
          </p:cNvSpPr>
          <p:nvPr>
            <p:ph type="title"/>
          </p:nvPr>
        </p:nvSpPr>
        <p:spPr>
          <a:xfrm>
            <a:off x="533499" y="503238"/>
            <a:ext cx="8061752" cy="512763"/>
          </a:xfrm>
          <a:solidFill>
            <a:schemeClr val="accent4">
              <a:lumMod val="20000"/>
              <a:lumOff val="80000"/>
              <a:alpha val="17000"/>
            </a:schemeClr>
          </a:solidFill>
          <a:effectLst>
            <a:glow rad="533400">
              <a:schemeClr val="accent4">
                <a:satMod val="175000"/>
                <a:alpha val="24000"/>
              </a:schemeClr>
            </a:glow>
          </a:effectLst>
        </p:spPr>
        <p:txBody>
          <a:bodyPr/>
          <a:lstStyle/>
          <a:p>
            <a:pPr marL="271463" indent="-271463" eaLnBrk="1" hangingPunct="1">
              <a:defRPr/>
            </a:pPr>
            <a:r>
              <a:rPr lang="es-PE" sz="1400" dirty="0" smtClean="0">
                <a:ln>
                  <a:solidFill>
                    <a:schemeClr val="accent4">
                      <a:lumMod val="50000"/>
                    </a:schemeClr>
                  </a:solidFill>
                </a:ln>
                <a:solidFill>
                  <a:srgbClr val="FF0000"/>
                </a:solidFill>
                <a:latin typeface="Arial Black" panose="020B0A04020102020204" pitchFamily="34" charset="0"/>
              </a:rPr>
              <a:t>Metodología de evaluación de riesgos y puntos críticos de control</a:t>
            </a:r>
            <a:endParaRPr lang="es-ES" sz="1400" dirty="0" smtClean="0">
              <a:ln>
                <a:solidFill>
                  <a:schemeClr val="accent4">
                    <a:lumMod val="50000"/>
                  </a:schemeClr>
                </a:solidFill>
              </a:ln>
              <a:solidFill>
                <a:srgbClr val="FF0000"/>
              </a:solidFill>
              <a:latin typeface="Arial Black" panose="020B0A04020102020204" pitchFamily="34" charset="0"/>
            </a:endParaRPr>
          </a:p>
        </p:txBody>
      </p:sp>
      <p:sp>
        <p:nvSpPr>
          <p:cNvPr id="65" name="Text Box 68"/>
          <p:cNvSpPr txBox="1">
            <a:spLocks noChangeArrowheads="1"/>
          </p:cNvSpPr>
          <p:nvPr/>
        </p:nvSpPr>
        <p:spPr bwMode="auto">
          <a:xfrm>
            <a:off x="212217" y="3533689"/>
            <a:ext cx="2699338" cy="646331"/>
          </a:xfrm>
          <a:prstGeom prst="rect">
            <a:avLst/>
          </a:prstGeom>
          <a:noFill/>
          <a:ln>
            <a:noFill/>
          </a:ln>
          <a:extLst/>
        </p:spPr>
        <p:txBody>
          <a:bodyPr wrap="square">
            <a:spAutoFit/>
          </a:bodyPr>
          <a:lstStyle>
            <a:lvl1pPr>
              <a:defRPr sz="2400">
                <a:solidFill>
                  <a:schemeClr val="tx1"/>
                </a:solidFill>
                <a:latin typeface="Zapf Dingbats" charset="2"/>
              </a:defRPr>
            </a:lvl1pPr>
            <a:lvl2pPr marL="742950" indent="-285750">
              <a:defRPr sz="2400">
                <a:solidFill>
                  <a:schemeClr val="tx1"/>
                </a:solidFill>
                <a:latin typeface="Zapf Dingbats" charset="2"/>
              </a:defRPr>
            </a:lvl2pPr>
            <a:lvl3pPr marL="1143000" indent="-228600">
              <a:defRPr sz="2400">
                <a:solidFill>
                  <a:schemeClr val="tx1"/>
                </a:solidFill>
                <a:latin typeface="Zapf Dingbats" charset="2"/>
              </a:defRPr>
            </a:lvl3pPr>
            <a:lvl4pPr marL="1600200" indent="-228600">
              <a:defRPr sz="2400">
                <a:solidFill>
                  <a:schemeClr val="tx1"/>
                </a:solidFill>
                <a:latin typeface="Zapf Dingbats" charset="2"/>
              </a:defRPr>
            </a:lvl4pPr>
            <a:lvl5pPr marL="2057400" indent="-228600">
              <a:defRPr sz="2400">
                <a:solidFill>
                  <a:schemeClr val="tx1"/>
                </a:solidFill>
                <a:latin typeface="Zapf Dingbats" charset="2"/>
              </a:defRPr>
            </a:lvl5pPr>
            <a:lvl6pPr marL="2514600" indent="-228600" eaLnBrk="0" fontAlgn="base" hangingPunct="0">
              <a:spcBef>
                <a:spcPct val="0"/>
              </a:spcBef>
              <a:spcAft>
                <a:spcPct val="0"/>
              </a:spcAft>
              <a:defRPr sz="2400">
                <a:solidFill>
                  <a:schemeClr val="tx1"/>
                </a:solidFill>
                <a:latin typeface="Zapf Dingbats" charset="2"/>
              </a:defRPr>
            </a:lvl6pPr>
            <a:lvl7pPr marL="2971800" indent="-228600" eaLnBrk="0" fontAlgn="base" hangingPunct="0">
              <a:spcBef>
                <a:spcPct val="0"/>
              </a:spcBef>
              <a:spcAft>
                <a:spcPct val="0"/>
              </a:spcAft>
              <a:defRPr sz="2400">
                <a:solidFill>
                  <a:schemeClr val="tx1"/>
                </a:solidFill>
                <a:latin typeface="Zapf Dingbats" charset="2"/>
              </a:defRPr>
            </a:lvl7pPr>
            <a:lvl8pPr marL="3429000" indent="-228600" eaLnBrk="0" fontAlgn="base" hangingPunct="0">
              <a:spcBef>
                <a:spcPct val="0"/>
              </a:spcBef>
              <a:spcAft>
                <a:spcPct val="0"/>
              </a:spcAft>
              <a:defRPr sz="2400">
                <a:solidFill>
                  <a:schemeClr val="tx1"/>
                </a:solidFill>
                <a:latin typeface="Zapf Dingbats" charset="2"/>
              </a:defRPr>
            </a:lvl8pPr>
            <a:lvl9pPr marL="3886200" indent="-228600" eaLnBrk="0" fontAlgn="base" hangingPunct="0">
              <a:spcBef>
                <a:spcPct val="0"/>
              </a:spcBef>
              <a:spcAft>
                <a:spcPct val="0"/>
              </a:spcAft>
              <a:defRPr sz="2400">
                <a:solidFill>
                  <a:schemeClr val="tx1"/>
                </a:solidFill>
                <a:latin typeface="Zapf Dingbats" charset="2"/>
              </a:defRPr>
            </a:lvl9pPr>
          </a:lstStyle>
          <a:p>
            <a:pPr>
              <a:spcBef>
                <a:spcPct val="50000"/>
              </a:spcBef>
            </a:pPr>
            <a:r>
              <a:rPr lang="es-PE" sz="1200" dirty="0">
                <a:solidFill>
                  <a:srgbClr val="A7DBAC"/>
                </a:solidFill>
                <a:latin typeface="Verdana" pitchFamily="34" charset="0"/>
              </a:rPr>
              <a:t>Identificados los peligros  en el sistema, estos se jerarquizan y priorizarán con el empleo de </a:t>
            </a:r>
            <a:r>
              <a:rPr lang="es-PE" sz="1200" dirty="0" smtClean="0">
                <a:solidFill>
                  <a:srgbClr val="A7DBAC"/>
                </a:solidFill>
                <a:latin typeface="Verdana" pitchFamily="34" charset="0"/>
              </a:rPr>
              <a:t>:</a:t>
            </a:r>
            <a:endParaRPr lang="es-ES" sz="1200" b="1" dirty="0">
              <a:solidFill>
                <a:srgbClr val="FFFFFF"/>
              </a:solidFill>
              <a:latin typeface="Arial" pitchFamily="34" charset="0"/>
            </a:endParaRPr>
          </a:p>
        </p:txBody>
      </p:sp>
      <p:sp>
        <p:nvSpPr>
          <p:cNvPr id="66" name="65 Elipse"/>
          <p:cNvSpPr/>
          <p:nvPr/>
        </p:nvSpPr>
        <p:spPr>
          <a:xfrm>
            <a:off x="2971831" y="3660383"/>
            <a:ext cx="308980" cy="254000"/>
          </a:xfrm>
          <a:prstGeom prst="ellipse">
            <a:avLst/>
          </a:prstGeom>
          <a:solidFill>
            <a:schemeClr val="accent4">
              <a:lumMod val="20000"/>
              <a:lumOff val="80000"/>
              <a:alpha val="41000"/>
            </a:schemeClr>
          </a:solidFill>
          <a:ln>
            <a:solidFill>
              <a:srgbClr val="92D050"/>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400" dirty="0" smtClean="0">
                <a:solidFill>
                  <a:schemeClr val="tx1"/>
                </a:solidFill>
              </a:rPr>
              <a:t>2</a:t>
            </a:r>
            <a:endParaRPr lang="es-PE" sz="1400" dirty="0">
              <a:solidFill>
                <a:schemeClr val="tx1"/>
              </a:solidFill>
            </a:endParaRPr>
          </a:p>
        </p:txBody>
      </p:sp>
      <p:sp>
        <p:nvSpPr>
          <p:cNvPr id="67" name="66 Elipse"/>
          <p:cNvSpPr/>
          <p:nvPr/>
        </p:nvSpPr>
        <p:spPr>
          <a:xfrm>
            <a:off x="4109231" y="4394872"/>
            <a:ext cx="308980" cy="254000"/>
          </a:xfrm>
          <a:prstGeom prst="ellipse">
            <a:avLst/>
          </a:prstGeom>
          <a:solidFill>
            <a:schemeClr val="accent4">
              <a:lumMod val="20000"/>
              <a:lumOff val="80000"/>
              <a:alpha val="41000"/>
            </a:schemeClr>
          </a:solidFill>
          <a:ln>
            <a:solidFill>
              <a:srgbClr val="92D050"/>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400" dirty="0" smtClean="0">
                <a:solidFill>
                  <a:schemeClr val="tx1"/>
                </a:solidFill>
              </a:rPr>
              <a:t>3</a:t>
            </a:r>
            <a:endParaRPr lang="es-PE" sz="1400" dirty="0">
              <a:solidFill>
                <a:schemeClr val="tx1"/>
              </a:solidFill>
            </a:endParaRPr>
          </a:p>
        </p:txBody>
      </p:sp>
      <p:pic>
        <p:nvPicPr>
          <p:cNvPr id="68" name="Picture 2" descr="Feliz Navida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04" y="20638"/>
            <a:ext cx="9153603" cy="5665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86993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2" descr="efecto de agua"/>
          <p:cNvPicPr>
            <a:picLocks noChangeAspect="1" noChangeArrowheads="1" noCrop="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9144000" cy="6875437"/>
          </a:xfrm>
          <a:prstGeom prst="rect">
            <a:avLst/>
          </a:prstGeom>
          <a:noFill/>
        </p:spPr>
      </p:pic>
      <p:sp>
        <p:nvSpPr>
          <p:cNvPr id="17411" name="AutoShape 5" descr="data:image/jpeg;base64,/9j/4AAQSkZJRgABAQAAAQABAAD/2wCEAAkGBxQTEhUUExQWFhUVFxoaGBgYFxoYGBoYHRwYGhgaHBgYHCggGholGx8dIjEhJSkrLi4uGB8zODMsNygtLysBCgoKDg0OGxAQGywkHyQsLDQvLCwsLCwsLDQsLCwsLCwsLCwsLCwsLCwsLCwsLCwsLCwsLCwsLCwsLCwsLCwsLP/AABEIAMIBBAMBIgACEQEDEQH/xAAbAAACAwEBAQAAAAAAAAAAAAADBAIFBgABB//EAD0QAAECBAQEAwcDAwMDBQAAAAECEQADITEEEkFRBSJhcROBkQYyobHB0fBC4fEUI1JygrIVM2IHFiQlov/EABkBAAMBAQEAAAAAAAAAAAAAAAECAwAEBf/EACcRAAIDAAICAQMEAwAAAAAAAAABAhEhEjEDQVEEE2EiMnHhkaHB/9oADAMBAAIRAxEAPwDILFdaObN5fzE5eNGVQKa7+rn7xYS5LVLpAcDr179YTxWHsTc6060s20eemmyViy5JUR9LjfvHo5SHNW/LekFlz3KaUADj59X+0EMzNo3lX1vSHs3ICicRQk9NvSPbhi/frBTNq1KamkJzlP0azW7teClbBY1IyqpYvr59Y3/shgUqIzgKGoIuNDetekfOMCOZLFy9t6vH1zgCkhEvKGURUAH7Uq3rHX440UiadIAoAKR6YGhdIlnEUGMb7bsJqCRTK3S8UiZqV0tTqCPJvjG49pJalSFBKQo0oWr2fWMKmSVEpyhwWLpzFxoc1R2ic1uFYTSVBV46UJQKgfFSMqctQoOGo9DcRVy8UlThRqeUJuXoagNpvF4UpQAQBmAqWACaHR72irbI6wdKhgdKlJFejD5xzy8lhg6toDPTTKGHr6vtFUcDzb6uD0f87xdziUspOXP/AIlSXrTe8V8skDKqhOmg1DN+V1jnUl6JS7sEnAlQ5ACbct3+QDekEEspOVSQC/m2lqWEFmKXRMqiA2Y/5GruRc/xDcpZSkCpOtbwsfJL+vYYApKE5VElSSPdFwd3IPL6GATZlGHyL9L1ixmlJQCAvPdSnBQdgBd2b4whOBJYO71v61joTtHUhaYh32Gv5+VhfB8PBLmv0i2TIDAUv8Y5IAB7+sK2GeI6ZLCUhIsakwJRGcEO2WvbSI4hZJbTQO9dzHsxLDyEc3kTVfJxSegJrPVhtv63tCs1AFRV4LMLGh+sD8WutIMItLWKmBmSCXUbPsbUqICiWCWALVJNbbwwubm7fODJXfXNVWnTTSLOXwM2JTVOUtRO1Hft0r6RNSQASBX8e1IhKRzMKNvoO5hufK+4Gxe1GfaEaqkgMUTQFm3fzqH8xaF2/t92+R+8WCxlNQM1bWpWvWloXlsUSw7m9tWeKXmjxRBGGDax7BJpUGZWWgp8dtmjoe0Jf5Hf6kEMxHc0ganahD6NdvtFetdXq+tD83b1gsrEPQFr997W8u8R4EWRngpJOp+WrkaxH+oJqdQ4P8enrBRLJuzkXOo2rrrAZ0gvUM40trrFFXsBy5rEU0NhR+sDScxIUCK6UPxd4mUkAZnp8/WLXheDCy92I0P59Yt40mPBB/Z/g6swJByn5bxvJktTS/CUHSebK5cOHs+o+EV2AkqYpQkEOxJozO4D/SH+H8Myguoh/wDA5W7G/XagjrSKj2L46lIUmxynYaev7iH8LMSpIKa9RuKF26iM37TygmT4oBK0tUkkkVdwTHnsnxEGVmIUSWAzFruQABdgLlqN3Op2EquP+1q/GVLSOVKmDilNSFC/eGcXxNYSl6ksAAw0qXJtcsNtoW4t7OKVP8ZLEFWdSSpi7h6aj8rAMRIUFJMz30h2FwogvX802jj+shKbUV17/PwhdFcSlRNSS5oHypA8verA5komhoGoQbGgPbvFsqWKcgq7uAVA+e8DK0JYKbc/nr6RJxccKSlxpFZ/QANX3Bd6PqbQrilOSSWy0rDc6e9uV/QdKeVW0iWHlhLk5So211qTS+3V4lN5b7FbtBRlVK5SEKDMk0etQAzvq8eyEqA5ix9b69/SPMRjiDUJdqDUVDVY2D+cIpxCVKfMRcnr2MLBvj1Roya6G1LqxzENtrBEJq7AWDHz1OsIFbsSew2tp5QzhA4ClEv1ZvhDU0qspFtBzMdNmNuwq8BmkN8uvWAz3dgpwbfaPZ4t2grrWM5XHWKzZrGh6n94ErEgjdrx5OAb8+MeSGoAk02u1PhU/CG4pkaOW5+vfaCYTDBXvZjemnd3rrDAkAUNSHqbBta0gCiFGqgUi5BU/o7EwHHCYcYVDEW2N/raFZks1Y2fz6RLE4zQNsB0+8CUoO5sWoLnft3iaUujAgfdLMAd2I9L106xKdiDVibsVEVfsKCPJiiqp7MCA223wiCUgnYgXcMfjXrFOI1kCo3JD17GIypZsKlKQPMxGYkDMrViB8rvS8EVO5VWuz+vwgx+Bo9HhmqNrdvm+sewMICq5iOgf7R7ApfIlFYpiAoFq2Ne/wDEMyJwY0IKRU6fYawsMRpQjbpSvcVrE5Oz/lvvHQ1hNjspbgM7b0HasFmLcEPaoA1PeFFoegbKzjo1fvE5MxlUDsGfb8/LwnEUcQkkMbNrfr1jT+zOFAZi/wCbxj1qykOzaV3aNl7HqeiWy3tFvCmmUgbGUqxbygwgSRHKMdhQhOkJUCDZV9fnaM/j+DzUrK8OQEkDl6gM4tp1EaMCPY1GMvwjhuJmTM085Ug0SWOZ6Mdg3zi5n8PSaEMz7Eemtd4sIEtVC9YWSsyMvives3w+HWKbFFSs2lgDYde2kaHiBK1nKWswIr1PSKXiElFgxI1NxYEv2+UcEn+oK+RUIycp/HeBqUU7udra/n40FCxlLVLuHD+mjdo9mySoMpWU0HYPE6iwN/IquUiYwCWWa0PoWJt9oLIwyEjKFV/VQkU0ciG/ASE8rkgPap0a9LflYFKlBTAjmJrRrat21hVIeDRKXlFWcNrqN2EGkrcuMoTZhRtdmJifhPV6DRq9ztHiMqQQSHVWz2t8YDaTGdJ2BMoZqKJrax9LxJcqru7dQG9YiZhslhlf3QxL9BAlYgpoG/bbT7wrtoSTsnPSnVI0FszHufoDCmIxQHugpe4Zm+0CnzCS9QlmG/8AOr60gc6iQCQoEa0p9PzvBjGtFaORiHIdglwTygv63h2fLl08M0AfZiSzNoSYQlymTUEHoPJ6eURkzi7Mzt6DptFADcnAZuagbXY1Fq7PHs2QAQT7tRYefXrfWCy8SSjKeROjXO5b0qYHiFpJU5cAAedvvHO5tsFgcRKSKhQY/loTlTAl6OdXZg/fq9IKotTb8F/SE5pBOpp+U9YvHrDLQ83Z7tamo+kAkqpZ6mGFKBbVsvx/Z/WFFy8qkgE8xqOlCL2h+O0PHY0SUQGZ2YMwf6XjonJUMorp+ax0I2rFKSUguAxZ7tDSkEEHf0/g0pE5ssM9KH4aXF3faATFvbSrfvHUtE7HfGBLFtbjT7wMoKaCw1d+1Py8BQ7g+tPhFvguGLmgZRU16ftDRhplELwzBoURnUyVftePoPCcMhCRkII3H7Ri8DLVKIeXXUEVB6bD4RfcNxSswOVtwK/OOpQodGwSzajv8+0SRLJqAW3haXipKEErU62912A7mFsHiVLpn5NktU/6xcekB9hSLFSmLR7AUpaCPGeGJKVAJy4kqIqFIFoxm8XMCM4LAPmPU2rv+8U+KnZmeo7XNGEabiHOUoCEnMWc1Ya0s8VvE+GMrlBYMHJ/UdtqRxS1uSNyKNM0g1F6H87wNUz4fgg+LlEUMJTVChv9/s0TUHYOywkAHmVpq1ewgqcaXNW06tv0LRUmeSkMfo37QwhBU2U7/wD5D/KE+3b0KVljJxd7Eve7jV/z5QZcxPKQGIP6S4FDbpC8qQ1iKaOCRXUA0FdYEqcRWjO9vyv3iUoVIeUXHsNxIhknLlazU7ua1vCRVnHMmhLilU9X1Eez5oUXqT1sfj8GpHeI9zau3yikqkyf8gZktiWIpoAz/CB4VAWWIIB1byO9dD3iOInijEppo7dQw1+8HRnKXFQRoC79dqG/SNLFQ14RGBvzgt5D7tA/C27Pp6E7wY4cOQVgHbKfxhAMVJI5nBSKPrp+ecTjNN1f+gP4BGgvrU6etzBCg5QPNXwb4aRXzZynHRmDa9YenTGQompAv/5Gp79ukbyWqSFkBmzGDDqH0DXd/wArCUxLEE9XP7fWDYVefb3eaoCg2wD3pteI4qWCSUrFf0q5SwFgbXrXcRaEeOBjjOByp3JID3tTTu0CbnGlAdw7AmIzq5akNp9/UQQqzZWYBmPlp6NDloo6VLSRVTdOkdA85BOUONz/ADWOg1H2HkRkrFnAc2OsCMoLUkZblv2eCeA1TcV7nSkPcLwXiF1ANqGZ/I/OKwjuHNFUH4Rwp1VDAFjrGzwGCSgUGnqITwspMugICdE0A8tXizlx2RVDBUiFuKcTMtPIATryk/IX7w48JYyUDUBzsVEJPcC8ExVyvaBRYZRX9JYknQMTvG8wns+qWkeNNlpmAKOUUS11DMbtvGOlTFKJ/tJSQas31JeNBKUaqxBK1ZMikqpyGoQVa3NOtbRNyTdDpNKy0lJcOOYWcVHWoj3KIZ4pj5ScKpUjJLKUHLkYMVCgATQ1MLIAOFlzQedSAooPatb9XMFgSPDLEeTJQIb5QkjidgoGHc8L2ZqgKcMkKzN0HQdI8moB0EEUqATsQlPvZqgsweuj7B9YySQCl41gU5XbUP2NPmYyeJwZAUpJ5XYm3a+haN/jMMVyzQsqxYs4qK94psNgmCnatD2t+8DhbwDMlIZq2t1j3CzTmypo5etg1H9INjMEUrCWcvTrQ1gkhKEJylQKzUtUPsT62iHkVFfHFvfgOufXRuvxvCuKxALM9NngxkuWJcipbTWvy/KwmyjdABHUB+rAxzPsWUm2Q8TM5uRcXc9evaITV0LpbqH+RtHoWEvlFT7xt8rR4pLtUAed9PhC6/WC94Ky1AOxNN/oIbK1sGcdwAP3/ePUSUAChV2+2m0dPxNgl0lv1VP2aNLcA8wXnqKqvf8ASBTW3pCgnMW0/K/tDaAdcrgculPQd9oCwTqS2oo3c6iAkZAJ4U2YkMC9qdNIjOxAKEoAUT+oqFyau3f5dYbVMJrcbsx9TT0MLYlBrQh+nz+9YKp9hoFhpZQgk7+7V3pXp/EQTMStiRrv111uYCiRUZwSXFBVu5Hy7Q+qWygBr6tDt/qMlopPWMx2b46H0gchi1CHelxtElSVgdGppepqbxCQCVABjUAecOlRaKC5OoP+5m6MSDHQFa0uyjbbMaesdA4CUifiAVUCRRmDRYYLGOsZUkP1dXRwLeusdwrAeIXWDSzP0a0ajC4RKAwSBuwFfvHZCGE0FkS7FqxYS4VRPSLkDuY8kcRlqLBXmW/mKuSQUrH4nh5JWtKRUkgM7fE2hSfMIFSA9n+lawlNxC9C50NBXsR9YykqNxZt+K8PlYcyVIWUzEEkOlKity4CqigcsrpA/wCol4mQVl0TVA+6oKIZRH6wQ+oo1dLxhZHFJ0pfMUkJVZKgS36spFHNS8aeXjMGqcpZkMRLSUKZneh5KJBdg7waj6Zr+UecD4NIQoLnzZqilWYAhMtDgulShmJU3doY4pipk1c7+nLCWAAVCq1NmUEZgaAC5IqNYVncMleCFJUpasxUCJXu5mABUffZVh1NIueHZ0SjMlgqWpHKQpGTl5AgOPedgXGp6wjV9j2l0Z+dLnA1lzACtIVmRlLKLMEghvRidtLHCJKUF3DOTmYKAcVUM1Py7vC+PwM1SQJk2Z42Z2WUlLllAFJABoCwBYAQEzvDQEeAhZUCVqYLKiXClOKpr+G8aMGaU1VMeRjEK91aVdlA/KA4viEtKVZlIBoQ6mLjQAlifIwv7OcIlr8SagqABKVJJyJOYVSxqQH/ABoouOcHVJmolSUmYogByMwUSSK8oY6eQhqzSC80XLinppcJxlE7K6XCA6QVZQk/6RTTV63d62PEOHpnIzqmIdQqmoOUjlzFNUqqK5TePn8iYcOomYGnBQGQuAwUHF2AcbNSNjwj2kKkHOlImlZZCQQVHRg+23+MJGHHoq37KDhnAJk6erDqKUrSCc6tEWOVhUsoEWpFF7V8HmYOcJYZb1ChXpUCxeNxj8DiTNEyWcsyZLohQUElSXICjZJHxGzRjOO+0M3EJ8OekIShRBloTldQLVcu4rq1bQ8fFzbA/JxPMBN5O9Xdyr9o9VMADucxNgNfz5QTCol+AjICFczkn9L8tNP2gBUCw5gHu9zv+dI82cEptAuxcpWS5LalPydrxOcsAKroAGFTWu1Or6wfELZBOrjzZ28qQqoBQBLgsxrfZvr3gWZHslYKHA13B3q28LrmirEkm7lmvvq0diCQyUskNUDM6ie4trfaAIp+oOP0Grk6ODQjeFcUbs5UwKsr00bvC6MQpKio0B913f0NoeViSQKFy560qWGtO8LYieNQCdenf+I0F6oFUElT3TVSnNbvTsbCPDiCkN2Zqft184Dh8dVgQkebn0h84OYZZmISCzkjMnPkpzBL5stbs1Y329GXYpKnuOh/0k/EEwZL1KiBQ8uvm3cGA4ieAGSEljpVvv36Qlh5pL5rEixp66Q6iOpHTFKLtTrdvS1OkLyZouXrrqGJrs8PzGIY0f08yK+rxWrlVYuz0P09dIeLsMWeTSSpRDsS9Vb1aOiCpinZxTpHRYx9B4egBIpVqxYI7/FvoYp5Mxmuz28ocTnU+WgHkPnWOiyYxiEUZ3SYpsfgMqs0ss9w7eYh9KQTUEGvMUlvj84FOw9Q7nq9S/8A42AgPcML4THlTSy6XNVH3Ab6xccD4TPxPMgAIBALkBRBorLmoWD/AJSCo4OpeHSlK0p8RaVqBBNgoJYvQ8xca0qGrrvZ8SsPIEtClcrkzAdWHMXJCEl3yuzecN9iUe0CPmUrp9GZm+xWIUtRZEsJcgKWCpTPUZHD2u14qJHCpykLmhJySyQpRICgoN+lXMfT5R9D4Xi0rXNmLU6UoY9Xeo8hFB7T41EzIuUvIhlCYmnM3uqI0LD4iEcUkNBtsznFOJZhL8OafFcBTOKF37MWaHsFxlphTNLySxIOZgoAkFIBIDn/AI23r8ThAnmAGylXprSKXErUWplBrStOp+0BTb6H4KB9CX7a+KQPBAABBcgqJy8pJIaoiv8AGSVgTJapgSapzZQo0YctSzm1KnaMXLnLQoKYi7n1AP8AMXPs1Knz5ivDzzEpIueW1XJYU2vaOrwuLjxmcvmi1LlH4NQnHqTdCEIBoA5Qnu1u+8WHDF4fETF/3SmaUMnnKSr3rJPKu9qkP5xTK4BiVomFKEyh+oqUc56AOo+pgPCeEBDrCg0twVM/NQAJAIdhd28wYX6niv0x0h9L9M0/utV/f8lzifZgTEpE7NygKBGXO5csFEEEW5QH6m5q/ajFCRPScOooWEZQQAvLVyyVA5QTdNntcwxxJCJkqYtc6c8sjL4ZKaMHNTVRr1GXrCOEwmFWxWtaiQoZB4hWCGNQpTk3s/XWJcm9Z2qq6Ar47NXMk+LNCipSQrIMpAJAJL69G8oseL+wiJ6/FUVIzGrKC3YXayQQ1Lw5wOThkpzjDqWpFCfDGZKqhjnIZVdNxEcR7RqCSWUA7lKsoIl6CguTRnNxAcqWBSMhNQmWlkpoCQkagAt6wjNn0O/4W/N4sOLqlsnwipSySVEsG2DAsBr+zRUCYSSGt5fOPOl2O9ehpZ5XV6+rUOkDQpzX87RKZOsn4fx5UgU1YBAcAmrk6C8T2xJqyImkU1q34YrJpqWPMS4NqvrpDT5icgJAYdAdHbePVSAKqDtVnIO2kVjjFUG2KTQQSWLmgOrMxtdw42vHkhhQqdwzFiPjDS5T1alAKu3QQshDEkiugFfK9IZdUG6G8PhUs4Mt6hVwRtrc9qbx7j8ZMmLaXVNA7NyuBzMpgHYkktqd4QTKNkh1Zru1L60HnHS1MdHtTU9+sGw8iWJAcoQ6le6AA4UQakMEkgs4DWIq8LYIsfDV3dm79/4jpMwpmJWeSvvMNXsCQ8TxiAtRKFgkAVNso1fs0UisCnoRU1z7u3podv4iM0hKcxqNBRiW+A1MAFw9Mt6fTdmaIY+aFAbCl4HGmMTwksqBJIvqWjyF0zZocISkh9QCX9dmjopQLZrZU10sTU7X6V0r84scNOcOVXta9LxSYc0Uku4rau1PzWPBilvTev77wyeCI1RzM5Xo9B94JiZqUocvX4RSrzkEJav48TRKA/uTPd6XJ+kOgmk4VxxSAFp5lBgAzgJFy7XIceZ2EIcd42tbGSkSy7lIAqahmexB93p6UuMx5QpAS/h0cWeILxCVMQwNXoB8opPzOT0WHjUVg5I49PQVLLBKgQUvQAil7Ma+sVH9ZNmqIRQEuW2vqbdIfwkhU0gJSS1GAcnsBrFtM4YuUcqkGWQAprEbO1j3gKNhsHgOBzFJC1laif0hXL0FDVqwxi8GpBZSVB61DdRWrw3I41OSGC1ghwAlim7vzWPXpFZxPiWdeRa1GazBSrBILkOdb2bW9o0nS6Gjp5NZdV1prqNBvFpwDjn9GhSkocrKrFwiiHLGpflo4919TFPNNR6/lfKIYh0mwJLJCS1jVwTvT0EZytaZRpmz4d7YyfDmInJWpRJKBkDgEDlPMXOZyD1G0UUlKVYcrKJiU5nQaZitOUKbpnBDvSl4pClWUICCM9LM+uUqO9B3jTSeFzMLIaapSkrAyy0hfvKuAVF0kVJqN2hY72GbSWDOHnoXJK56CEqQRXKVFADqWAeZNGq70F4qPaDHyygiVKQtLy05sxEwFOmZJdlOzHfeGTiJs2YtQYcwlpTdRWBmyIS3+OrigJ0jzAcCTPQVuxMwOyWLM4CQWAJN1F6IpcxbyQUVj33+Dm8U5Seql6fyNzOOh0yMKm4STTLlYAqHiXUc19LxR8dQpM3mI90HlcgUGp7xoUYNEkIV4aWcpGYAFaQl1e6KjKCx1JHaLT2sQmdgnIVl96WKOMoIs1E6EWjllG1Z1XZ8sm4hLsDURNc4ClG9fWGuIcJyZQ2VTNM953odXr2DVpFUylKUwpoBV9rGwjklFIbiajAcDw82Qhap4RMVQspJCamikULAAFyoe9rEsLwWbhs83w5WKlHlKVHKxDVIUlhtRxXpFJIwGT+4oqBYVScrW1F9odncbXkKCEKdiFeGCt3BoQHPodYMJReoFxAcQnJWDNRIEpKsoCUVAYl3ypFSrcCx7xWKU5c1rftFmubKQw988ypiuWoDshIKSxJfmoa2itw6kuC7AM5FajYNVz5V6QXV6zTl6BYiSU8ygR01Y69rwnNZ9Pn5xY4qeZqiRdT0GvYdh8IXx2GSAGOZSgFMGF67udLDfzdV6IpWKLAy35jqPgI6TheUlKxn2YsOj2f94XJOzv1+UBUouQ57VaNSs2nkwFyVMW6vXyvvWHZMspQVEs93LEg3gAAKVBQJG+xd9tgfWLHBYfOHUoBgcoateuwhlQ6KnFkG515QNQQPjC80EimhOnZ7+UWfEZIzJIT+kBJ3D+9a2npCU1ILsdL/AB9XpBvQ0QnTADXN5EjUjaOj1OUgOqo6efrWPI1GoulY4AZiktuah+9we5MSlzfEBmIFR60sev8AMeLxYUnIHKQXKTQE7ndodwk0GiGd9bDeveNCSYvIawGJcOoW26bDaLIZSNC9WP284rpOFPiZnahoG/VQh7gfcxaSeGulSwQA9ianpSLaYr+IIBIAD3Zj+awpLkPQgHasWuLkMG+XyrC8tDUHyhoxtgsseEYsyFIXKopLGrEE1zONiCY2/CMbicSVTpi5cuUaNkd20CSa9zGAlrN2EWA45MCcgDCjVfuO0PJfgETW4zheESHBWGuaV30DGKTiXCpK5YmyVAvVlFyNgdl9LbRWYniCpjJf6CG+DTzJXzJQpBIzJJAdnFFGhoTAksCuwfFPZoy5aZ6ikzReUApwkm+YKYm1NPKEkpKHUpIFXD1yjuLUi94hi8PNlFCXll1KDLUrKf0u4CWqBStPOMVi+MTQMiwgnsajqLPAUUM5Ms18SUU15gp8oZ37Db+YuvZvCT1y1TJiFCUAFSs75VF3oTQBtdaNEf8A06xUsLXNnACYSlCASAAku5CfIU6neNNxHjqc+UHMC4IB5W32rC23nVGFcJwzLmXz+KxVLZLAKVol6E7k/wAQn8QXziVKlzCFEzUpUlKipWU5gBy1ryu9QdYTxXFsqJcuXLFAUhaQcwSQxct7t7mLSV7MyUYTPJBRO8MKKUlRGdnAMty1T+ljC8remaVYVK14mbNlqyZGoJdD7wOiXAZt6V89DjESfACpo8YhykLZQR0BYB3rYkeUZXBLxHiHxyUIAVQhSTs7KqAxfzELe0s0SW8FJM1QKlM5QNASVFmoTS5ELOXUQOOYZjErS8wh2KlAEv1Aru2vWIycYZYzcpGxB+l9d/pApOFJ94Pmvo539YjOTlJ6aNaOeaTw6EnJUyxmY0rJKkpCh7rABKQx/Q1TYufrBELCpQcpd+jgCzNWpJ2hHxAlIrmJFSWqdfhTyhRU6j0IFrsf2iHLSc1SOxMxyxGrHfyO8Kma3Qav5gQzPAUlJANBU1qoubWAAp6wurDlRBahLV3irRKtIyMYUKzIuAemlTS28dxDFhRUVctHAGa5csHckuxqd3ia+FFKFc2Yg2FtXbUixfuCxZwpmqyqzuygKsDUMwc2ptFFXQY4xLw1EUGoDuPIOTSCFGVwTzEC1R513iz4elJlrypSVNUqYgOWfmo16dorhPyukUBuSOjNZ7PBrA0eJkucrtViTQfGJqISCAonLQaV1LAm0LrUL6C9as+8FxEz9KQACx0JYAZat1jUMsFkTspAzKJ90Gh7AX/DBJ7UAKaNYV1JL3+8DXytV9zA5s4g5XDbXPxjIF4IrBSSDoWjoaSVkAsevlT9/OOhwF4UpSHAJOm7ernT4QXDzqhhlL9Q33/aIqm6VcdKW0D1heVMYEPU6t8OkQg32yaZpsHiHLGg0c+pizWot1799PpFLwzDzSM5UG2YNT6ftFupO5fV47l+QsWmB7/xEAmDqiOWKpikkCChEQSIIkwGwgJymqz9HaBSfaIITkyKuDUKV5MoFLa2fq1IanIeFjKgZIN0DlYpSyeUJToGqep2guUamPAGgGMnUAHMa0Z+n0gSxYZaMrUk0AJG9vSJ4PErC8pNHDKHvMzZWH5WFMItSswzhI1S1/r3i64VxZGGylh4lcxOgJLAHZm7xNSt0x5KlaLzE4xUmVm8FSAK5iCK6O9aU+EH9mJGJSVzSlQUsJoSxyuWUe5eh2im4txJKskzOSxLEe6NWYEsHHwix/8AcbKJCiSU17FmJ2IJLJ0eC61sRyaK32xx00oCFjOlRUlkBdFsokZlVL3qzZbVeMb/ANRmZQkJUGGUc1KMw9GpGx4zxTxZaZfi+GLu4AzAMAxFU3BA6RSSOHlaEZOeYoVloStaksSHJyhIJ/xvYxJy0pGmUqs6yGB3c6n1o0KzlKUOYklP6Rb613/BGq4hwabh1y5a/wDurTmypUCpLkhlNY0CnhniPsgtCFkZeQOS3vGtA/u6WJvE2XTtGT4PgJs+YmXQOeZRc5AKqPWle8M4rDBUtEyX/kBlJzA6swqS9Cxa5icoTJaT4bhZBFQ5y7MLW+EL8PkrQ2dbJBJYqLVLnlBpUvCPjTfsSWUTnzMxYJZRDlklI6BKLJTYdKQv4JYqchjQHmNqVauj+carD4GXLdeIUlT5kIlJZeZdHPJTKAX94Goim4itATRIBSoZVFWhzOClymzJ0922yJNLRMaspZgUA58jv2haZiVZSkkt6jf7fhhjGKUXKrwnNMGOEnSZGSspqk3Z+seFBKgzkqt1/PpHgWxr5F/ysFwq8qswJBB8+rdYqgp2QnyMjhQ5npqkte94hiZoKgoAAEW81DatGi443xKSqSiRLGZKVZgspIUCQeVzU1J6VpvFThpSVHnmBACSQT+oiyRoCeuxh2jHJShQDEpVVyfmCBTtDKOBzpwV4KFTBdwA4B3LivkIqs1VNaw7QyMUWAcs/uu40oQqh+UJ0xo72BxExco5FEpI0aOiwwnBlTUhQQVtR3b06R0YbDsScw0AHclvpV/tHJxCQchBcC/8wrIGViC/z60aCyUZlA5W6M1Y0Y+iJpeHYxWUJfl2i2KwA32imwOj0NNIswoN8vrHTVBCR0RBj0GGsBIGJPEI9jWEnngKzHKXAVmGSARWYEY9eIqMMYYnTgGYbMPnCpwZmzkmYSBq1MzaP9bsDA5s0pINNOtRuITxfEphU4y8qgSwAdi+Xt+PHK8kUbwvsf7PSEzMiSogpCmCjYgluqqWiEzhxlpCgtVNCQwHcwseMyUF0uF0qVPoGoXZrUaLLBcLxGNTmGWXLS6lLmOM2WoSlLZlV1ZqeUO06ei5VUJp5iCSQ1tLxaJ8UMZZLjqzt13hXDI/tFzQLOjdHdnqxppemp5mOoCWBACRQAtra5NXeOHg73oyzAK5qnzhXMblQurcmnxjVY72jkjD5QXGUkgh+UBi4N3fXaK/2PwknFLInElYdkk5UlI6hi4FfS4drvjnCJU4iWjJh8n6lAHMTZiOY7lzF/H4uKtDryPo+e8Q4kMUrPMSlISkBKZKciMpqEi5JfUUDm8WHtDhMLLQlEid4hIBKggAAtWqamv6SKPfYvHZKUzfCmlKgmUnKsZkoSxJLJDqJZgztXWKHFrGZQQSUJIAUE0IbR9NIV2rbG8krPOMcXnTAlKEBEuWAEpSLBgly+pv3MVUjMCVLYvYUbpQX9YuROdKBLQy3YknMVK0YGxAs1b1hTiWEUhgsBJGmoGpYWJ6wKbWkrYKXgfFFFpC1KYSwebckJFX6MzwhIwGcKcsEhyaUS7ZiHD3BYaGPJxTQAE1Gw9SXeHJkwnMaVuS6tXJckirXh0lRqRVpwKio/4BubRrOOhiePxAKimXRCaA6kOdbtqxhqalS+VHukgUfmqAAQb1MCxfDjLIAy+6M1dSagA1egt9YNYZ/gSTapcU601pHTpbAA0S9KlrUpFjhOFTJomLbIlKkpNNSLtegqT1EDn8MWkJzEF0uBmL6NQ6wDFUEVGr6UhrDSwNPP5tElpCHqPLWJ8Owq8QvKKJTVStEjU94zChpSlH3M+UUo7ftHRoJOLEtIRLQkJSLlyT1LGhjoOj0jFzCAQkD1v5Np5Q9glqcE12c6QvLAUr83h/DywCPww8IJqyJb4Vdjr6w0hUISVQwhUXZh1KokFQulcSC4QIfPHjwHNHuaCYmowIqj1SoEow6YCSoEox2eIkgm8NZiE4Ol7VirXLB/Hh1c3OzE5Rawfc9ogZfS0ScG3Y10NYOeykqBKQlITlKQoODVYdyHDU3eLub7SIFCpNmIIUCdWdKctWD92jPAQObJBIJFRDOGYCzTcQ44JiEcqAUoCWTqmjEh/PzjPT8SpUwsb0YAFulemsXnCQFSUy5GFmTZrEqWE6F1MFEFhVrh4zZxaFh6Z18xD+6rMkMUsB7oWrpmD2aJeSNUxuy24ZiDKLihHX3Texi5wKFLTNmEvlyggqvR2yncmpLttGfwE1ExRlsp0JKnBDKI0a4uLdehh7jx8OUhsqVqJzEE5yRRTjZLN/uhFZuDrkH9p5iJkrmWrMkIGQvyk3CTozA6gMLvGdwsoJASAa6mp08x2pBv6eZlC5lEEEy3UHULqID0rvuIKPGmZQEulCQqjZUS3Oh60rcm0K1yA7AnEhUxCPcAcZ8p1frUaEioD3ZoXx+IUSJdzlJYeTOBq3nbSLbG4SdLQlQkEJmEoRNUHFdNwWfTRTGkN8Dw0uQtZnTFpSZeYzObMubmdnT7qWcMaWhlB+8C0rpGNlSswcFmNSSwA3c2iyx+BmSkIzBQdIUrNapOU1GqWHmY0Ps3llmfPVLTkmH+0XYImB5qQwBGRhV2DDuRH2h9oUzQBMQplIUciVJZJBSlAJIfKQAqt8uxg8M0C+Shk8VlpkqSmWMxGUEEuF6zApnqGGV6PrqpJAqpaiWS4LVCmoHuGL9/KATJgYMa72sBACeWhaz6QttmC4Tic2UsqQsuuigahTn9Sdj0Y9otuN8VUsgrQJZUOYg5qOScpaj0p5PFZhQE1UHDUJ3h6XhkTfeSUIAdwQ5exAy08z6wt6OqoqMNhzOVSiRcmwHXcxpPBRLSJaDypqdid1dRtaBIKUJKZYypudT0c6mKvEcRYkJFOtfPvBoxZf9VQkkKQ5e5/kNHQLBcCMxAWpaZeaoCrtoY6ByQ3FlSkMgNuYfkjmPeOjot4umQHUwdEdHRRmDCJAx0dCsJ7Eo9joxiJiCo6OhkYCuE8eoiWpjoY8joZ9MwTD2HaCGOjoYAM6xGcY6OgGPq3/AKeBuHyWo6l/81D87R8s9pUgY7EsAGWpm05jHR0DzftQUM8EDywdfHv5J+59TGompBx08EOBISGNQ23bpHR0c8ejof7f8DWLH/yZY0Eiaw090Qlg0AGYAAAZE2jU/wC+B8qR0dBgJL/qLzih/wDr5A0/qQPLw5h+cYX2qP8AdbTIT55r946Oh5/tJeykwUwvkc5c6+V+W8kWtYkf7jvFcPeV+ax5HRJhZ7r/ALVf8jHkwW7D5COjoCAxnBBz/vi5w/8A2QdSov1uPl8o8joX2VXQnxAslLfl4SwSQZ6AQ4KxHR0GXTMabGHnV3MdHR0Yc//Z"/>
          <p:cNvSpPr>
            <a:spLocks noChangeAspect="1" noChangeArrowheads="1"/>
          </p:cNvSpPr>
          <p:nvPr/>
        </p:nvSpPr>
        <p:spPr bwMode="auto">
          <a:xfrm>
            <a:off x="0" y="-1365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PE" altLang="es-PE" sz="1800"/>
          </a:p>
        </p:txBody>
      </p:sp>
      <p:sp>
        <p:nvSpPr>
          <p:cNvPr id="17412" name="AutoShape 7" descr="data:image/jpeg;base64,/9j/4AAQSkZJRgABAQAAAQABAAD/2wCEAAkGBxQTEhUUExQWFhUVFxoaGBgYFxoYGBoYHRwYGhgaHBgYHCggGholGx8dIjEhJSkrLi4uGB8zODMsNygtLysBCgoKDg0OGxAQGywkHyQsLDQvLCwsLCwsLDQsLCwsLCwsLCwsLCwsLCwsLCwsLCwsLCwsLCwsLCwsLCwsLCwsLP/AABEIAMIBBAMBIgACEQEDEQH/xAAbAAACAwEBAQAAAAAAAAAAAAADBAIFBgABB//EAD0QAAECBAQEAwcDAwMDBQAAAAECEQADITEEEkFRBSJhcROBkQYyobHB0fBC4fEUI1JygrIVM2IHFiQlov/EABkBAAMBAQEAAAAAAAAAAAAAAAECAwAEBf/EACcRAAIDAAICAQMEAwAAAAAAAAABAhEhEjEDQVEEE2EiMnHhkaHB/9oADAMBAAIRAxEAPwDILFdaObN5fzE5eNGVQKa7+rn7xYS5LVLpAcDr179YTxWHsTc6060s20eemmyViy5JUR9LjfvHo5SHNW/LekFlz3KaUADj59X+0EMzNo3lX1vSHs3ICicRQk9NvSPbhi/frBTNq1KamkJzlP0azW7teClbBY1IyqpYvr59Y3/shgUqIzgKGoIuNDetekfOMCOZLFy9t6vH1zgCkhEvKGURUAH7Uq3rHX440UiadIAoAKR6YGhdIlnEUGMb7bsJqCRTK3S8UiZqV0tTqCPJvjG49pJalSFBKQo0oWr2fWMKmSVEpyhwWLpzFxoc1R2ic1uFYTSVBV46UJQKgfFSMqctQoOGo9DcRVy8UlThRqeUJuXoagNpvF4UpQAQBmAqWACaHR72irbI6wdKhgdKlJFejD5xzy8lhg6toDPTTKGHr6vtFUcDzb6uD0f87xdziUspOXP/AIlSXrTe8V8skDKqhOmg1DN+V1jnUl6JS7sEnAlQ5ACbct3+QDekEEspOVSQC/m2lqWEFmKXRMqiA2Y/5GruRc/xDcpZSkCpOtbwsfJL+vYYApKE5VElSSPdFwd3IPL6GATZlGHyL9L1ixmlJQCAvPdSnBQdgBd2b4whOBJYO71v61joTtHUhaYh32Gv5+VhfB8PBLmv0i2TIDAUv8Y5IAB7+sK2GeI6ZLCUhIsakwJRGcEO2WvbSI4hZJbTQO9dzHsxLDyEc3kTVfJxSegJrPVhtv63tCs1AFRV4LMLGh+sD8WutIMItLWKmBmSCXUbPsbUqICiWCWALVJNbbwwubm7fODJXfXNVWnTTSLOXwM2JTVOUtRO1Hft0r6RNSQASBX8e1IhKRzMKNvoO5hufK+4Gxe1GfaEaqkgMUTQFm3fzqH8xaF2/t92+R+8WCxlNQM1bWpWvWloXlsUSw7m9tWeKXmjxRBGGDax7BJpUGZWWgp8dtmjoe0Jf5Hf6kEMxHc0ganahD6NdvtFetdXq+tD83b1gsrEPQFr997W8u8R4EWRngpJOp+WrkaxH+oJqdQ4P8enrBRLJuzkXOo2rrrAZ0gvUM40trrFFXsBy5rEU0NhR+sDScxIUCK6UPxd4mUkAZnp8/WLXheDCy92I0P59Yt40mPBB/Z/g6swJByn5bxvJktTS/CUHSebK5cOHs+o+EV2AkqYpQkEOxJozO4D/SH+H8Myguoh/wDA5W7G/XagjrSKj2L46lIUmxynYaev7iH8LMSpIKa9RuKF26iM37TygmT4oBK0tUkkkVdwTHnsnxEGVmIUSWAzFruQABdgLlqN3Op2EquP+1q/GVLSOVKmDilNSFC/eGcXxNYSl6ksAAw0qXJtcsNtoW4t7OKVP8ZLEFWdSSpi7h6aj8rAMRIUFJMz30h2FwogvX802jj+shKbUV17/PwhdFcSlRNSS5oHypA8verA5komhoGoQbGgPbvFsqWKcgq7uAVA+e8DK0JYKbc/nr6RJxccKSlxpFZ/QANX3Bd6PqbQrilOSSWy0rDc6e9uV/QdKeVW0iWHlhLk5So211qTS+3V4lN5b7FbtBRlVK5SEKDMk0etQAzvq8eyEqA5ix9b69/SPMRjiDUJdqDUVDVY2D+cIpxCVKfMRcnr2MLBvj1Roya6G1LqxzENtrBEJq7AWDHz1OsIFbsSew2tp5QzhA4ClEv1ZvhDU0qspFtBzMdNmNuwq8BmkN8uvWAz3dgpwbfaPZ4t2grrWM5XHWKzZrGh6n94ErEgjdrx5OAb8+MeSGoAk02u1PhU/CG4pkaOW5+vfaCYTDBXvZjemnd3rrDAkAUNSHqbBta0gCiFGqgUi5BU/o7EwHHCYcYVDEW2N/raFZks1Y2fz6RLE4zQNsB0+8CUoO5sWoLnft3iaUujAgfdLMAd2I9L106xKdiDVibsVEVfsKCPJiiqp7MCA223wiCUgnYgXcMfjXrFOI1kCo3JD17GIypZsKlKQPMxGYkDMrViB8rvS8EVO5VWuz+vwgx+Bo9HhmqNrdvm+sewMICq5iOgf7R7ApfIlFYpiAoFq2Ne/wDEMyJwY0IKRU6fYawsMRpQjbpSvcVrE5Oz/lvvHQ1hNjspbgM7b0HasFmLcEPaoA1PeFFoegbKzjo1fvE5MxlUDsGfb8/LwnEUcQkkMbNrfr1jT+zOFAZi/wCbxj1qykOzaV3aNl7HqeiWy3tFvCmmUgbGUqxbygwgSRHKMdhQhOkJUCDZV9fnaM/j+DzUrK8OQEkDl6gM4tp1EaMCPY1GMvwjhuJmTM085Ug0SWOZ6Mdg3zi5n8PSaEMz7Eemtd4sIEtVC9YWSsyMvives3w+HWKbFFSs2lgDYde2kaHiBK1nKWswIr1PSKXiElFgxI1NxYEv2+UcEn+oK+RUIycp/HeBqUU7udra/n40FCxlLVLuHD+mjdo9mySoMpWU0HYPE6iwN/IquUiYwCWWa0PoWJt9oLIwyEjKFV/VQkU0ciG/ASE8rkgPap0a9LflYFKlBTAjmJrRrat21hVIeDRKXlFWcNrqN2EGkrcuMoTZhRtdmJifhPV6DRq9ztHiMqQQSHVWz2t8YDaTGdJ2BMoZqKJrax9LxJcqru7dQG9YiZhslhlf3QxL9BAlYgpoG/bbT7wrtoSTsnPSnVI0FszHufoDCmIxQHugpe4Zm+0CnzCS9QlmG/8AOr60gc6iQCQoEa0p9PzvBjGtFaORiHIdglwTygv63h2fLl08M0AfZiSzNoSYQlymTUEHoPJ6eURkzi7Mzt6DptFADcnAZuagbXY1Fq7PHs2QAQT7tRYefXrfWCy8SSjKeROjXO5b0qYHiFpJU5cAAedvvHO5tsFgcRKSKhQY/loTlTAl6OdXZg/fq9IKotTb8F/SE5pBOpp+U9YvHrDLQ83Z7tamo+kAkqpZ6mGFKBbVsvx/Z/WFFy8qkgE8xqOlCL2h+O0PHY0SUQGZ2YMwf6XjonJUMorp+ax0I2rFKSUguAxZ7tDSkEEHf0/g0pE5ssM9KH4aXF3faATFvbSrfvHUtE7HfGBLFtbjT7wMoKaCw1d+1Py8BQ7g+tPhFvguGLmgZRU16ftDRhplELwzBoURnUyVftePoPCcMhCRkII3H7Ri8DLVKIeXXUEVB6bD4RfcNxSswOVtwK/OOpQodGwSzajv8+0SRLJqAW3haXipKEErU62912A7mFsHiVLpn5NktU/6xcekB9hSLFSmLR7AUpaCPGeGJKVAJy4kqIqFIFoxm8XMCM4LAPmPU2rv+8U+KnZmeo7XNGEabiHOUoCEnMWc1Ya0s8VvE+GMrlBYMHJ/UdtqRxS1uSNyKNM0g1F6H87wNUz4fgg+LlEUMJTVChv9/s0TUHYOywkAHmVpq1ewgqcaXNW06tv0LRUmeSkMfo37QwhBU2U7/wD5D/KE+3b0KVljJxd7Eve7jV/z5QZcxPKQGIP6S4FDbpC8qQ1iKaOCRXUA0FdYEqcRWjO9vyv3iUoVIeUXHsNxIhknLlazU7ua1vCRVnHMmhLilU9X1Eez5oUXqT1sfj8GpHeI9zau3yikqkyf8gZktiWIpoAz/CB4VAWWIIB1byO9dD3iOInijEppo7dQw1+8HRnKXFQRoC79dqG/SNLFQ14RGBvzgt5D7tA/C27Pp6E7wY4cOQVgHbKfxhAMVJI5nBSKPrp+ecTjNN1f+gP4BGgvrU6etzBCg5QPNXwb4aRXzZynHRmDa9YenTGQompAv/5Gp79ukbyWqSFkBmzGDDqH0DXd/wArCUxLEE9XP7fWDYVefb3eaoCg2wD3pteI4qWCSUrFf0q5SwFgbXrXcRaEeOBjjOByp3JID3tTTu0CbnGlAdw7AmIzq5akNp9/UQQqzZWYBmPlp6NDloo6VLSRVTdOkdA85BOUONz/ADWOg1H2HkRkrFnAc2OsCMoLUkZblv2eCeA1TcV7nSkPcLwXiF1ANqGZ/I/OKwjuHNFUH4Rwp1VDAFjrGzwGCSgUGnqITwspMugICdE0A8tXizlx2RVDBUiFuKcTMtPIATryk/IX7w48JYyUDUBzsVEJPcC8ExVyvaBRYZRX9JYknQMTvG8wns+qWkeNNlpmAKOUUS11DMbtvGOlTFKJ/tJSQas31JeNBKUaqxBK1ZMikqpyGoQVa3NOtbRNyTdDpNKy0lJcOOYWcVHWoj3KIZ4pj5ScKpUjJLKUHLkYMVCgATQ1MLIAOFlzQedSAooPatb9XMFgSPDLEeTJQIb5QkjidgoGHc8L2ZqgKcMkKzN0HQdI8moB0EEUqATsQlPvZqgsweuj7B9YySQCl41gU5XbUP2NPmYyeJwZAUpJ5XYm3a+haN/jMMVyzQsqxYs4qK94psNgmCnatD2t+8DhbwDMlIZq2t1j3CzTmypo5etg1H9INjMEUrCWcvTrQ1gkhKEJylQKzUtUPsT62iHkVFfHFvfgOufXRuvxvCuKxALM9NngxkuWJcipbTWvy/KwmyjdABHUB+rAxzPsWUm2Q8TM5uRcXc9evaITV0LpbqH+RtHoWEvlFT7xt8rR4pLtUAed9PhC6/WC94Ky1AOxNN/oIbK1sGcdwAP3/ePUSUAChV2+2m0dPxNgl0lv1VP2aNLcA8wXnqKqvf8ASBTW3pCgnMW0/K/tDaAdcrgculPQd9oCwTqS2oo3c6iAkZAJ4U2YkMC9qdNIjOxAKEoAUT+oqFyau3f5dYbVMJrcbsx9TT0MLYlBrQh+nz+9YKp9hoFhpZQgk7+7V3pXp/EQTMStiRrv111uYCiRUZwSXFBVu5Hy7Q+qWygBr6tDt/qMlopPWMx2b46H0gchi1CHelxtElSVgdGppepqbxCQCVABjUAecOlRaKC5OoP+5m6MSDHQFa0uyjbbMaesdA4CUifiAVUCRRmDRYYLGOsZUkP1dXRwLeusdwrAeIXWDSzP0a0ajC4RKAwSBuwFfvHZCGE0FkS7FqxYS4VRPSLkDuY8kcRlqLBXmW/mKuSQUrH4nh5JWtKRUkgM7fE2hSfMIFSA9n+lawlNxC9C50NBXsR9YykqNxZt+K8PlYcyVIWUzEEkOlKity4CqigcsrpA/wCol4mQVl0TVA+6oKIZRH6wQ+oo1dLxhZHFJ0pfMUkJVZKgS36spFHNS8aeXjMGqcpZkMRLSUKZneh5KJBdg7waj6Zr+UecD4NIQoLnzZqilWYAhMtDgulShmJU3doY4pipk1c7+nLCWAAVCq1NmUEZgaAC5IqNYVncMleCFJUpasxUCJXu5mABUffZVh1NIueHZ0SjMlgqWpHKQpGTl5AgOPedgXGp6wjV9j2l0Z+dLnA1lzACtIVmRlLKLMEghvRidtLHCJKUF3DOTmYKAcVUM1Py7vC+PwM1SQJk2Z42Z2WUlLllAFJABoCwBYAQEzvDQEeAhZUCVqYLKiXClOKpr+G8aMGaU1VMeRjEK91aVdlA/KA4viEtKVZlIBoQ6mLjQAlifIwv7OcIlr8SagqABKVJJyJOYVSxqQH/ABoouOcHVJmolSUmYogByMwUSSK8oY6eQhqzSC80XLinppcJxlE7K6XCA6QVZQk/6RTTV63d62PEOHpnIzqmIdQqmoOUjlzFNUqqK5TePn8iYcOomYGnBQGQuAwUHF2AcbNSNjwj2kKkHOlImlZZCQQVHRg+23+MJGHHoq37KDhnAJk6erDqKUrSCc6tEWOVhUsoEWpFF7V8HmYOcJYZb1ChXpUCxeNxj8DiTNEyWcsyZLohQUElSXICjZJHxGzRjOO+0M3EJ8OekIShRBloTldQLVcu4rq1bQ8fFzbA/JxPMBN5O9Xdyr9o9VMADucxNgNfz5QTCol+AjICFczkn9L8tNP2gBUCw5gHu9zv+dI82cEptAuxcpWS5LalPydrxOcsAKroAGFTWu1Or6wfELZBOrjzZ28qQqoBQBLgsxrfZvr3gWZHslYKHA13B3q28LrmirEkm7lmvvq0diCQyUskNUDM6ie4trfaAIp+oOP0Grk6ODQjeFcUbs5UwKsr00bvC6MQpKio0B913f0NoeViSQKFy560qWGtO8LYieNQCdenf+I0F6oFUElT3TVSnNbvTsbCPDiCkN2Zqft184Dh8dVgQkebn0h84OYZZmISCzkjMnPkpzBL5stbs1Y329GXYpKnuOh/0k/EEwZL1KiBQ8uvm3cGA4ieAGSEljpVvv36Qlh5pL5rEixp66Q6iOpHTFKLtTrdvS1OkLyZouXrrqGJrs8PzGIY0f08yK+rxWrlVYuz0P09dIeLsMWeTSSpRDsS9Vb1aOiCpinZxTpHRYx9B4egBIpVqxYI7/FvoYp5Mxmuz28ocTnU+WgHkPnWOiyYxiEUZ3SYpsfgMqs0ss9w7eYh9KQTUEGvMUlvj84FOw9Q7nq9S/8A42AgPcML4THlTSy6XNVH3Ab6xccD4TPxPMgAIBALkBRBorLmoWD/AJSCo4OpeHSlK0p8RaVqBBNgoJYvQ8xca0qGrrvZ8SsPIEtClcrkzAdWHMXJCEl3yuzecN9iUe0CPmUrp9GZm+xWIUtRZEsJcgKWCpTPUZHD2u14qJHCpykLmhJySyQpRICgoN+lXMfT5R9D4Xi0rXNmLU6UoY9Xeo8hFB7T41EzIuUvIhlCYmnM3uqI0LD4iEcUkNBtsznFOJZhL8OafFcBTOKF37MWaHsFxlphTNLySxIOZgoAkFIBIDn/AI23r8ThAnmAGylXprSKXErUWplBrStOp+0BTb6H4KB9CX7a+KQPBAABBcgqJy8pJIaoiv8AGSVgTJapgSapzZQo0YctSzm1KnaMXLnLQoKYi7n1AP8AMXPs1Knz5ivDzzEpIueW1XJYU2vaOrwuLjxmcvmi1LlH4NQnHqTdCEIBoA5Qnu1u+8WHDF4fETF/3SmaUMnnKSr3rJPKu9qkP5xTK4BiVomFKEyh+oqUc56AOo+pgPCeEBDrCg0twVM/NQAJAIdhd28wYX6niv0x0h9L9M0/utV/f8lzifZgTEpE7NygKBGXO5csFEEEW5QH6m5q/ajFCRPScOooWEZQQAvLVyyVA5QTdNntcwxxJCJkqYtc6c8sjL4ZKaMHNTVRr1GXrCOEwmFWxWtaiQoZB4hWCGNQpTk3s/XWJcm9Z2qq6Ar47NXMk+LNCipSQrIMpAJAJL69G8oseL+wiJ6/FUVIzGrKC3YXayQQ1Lw5wOThkpzjDqWpFCfDGZKqhjnIZVdNxEcR7RqCSWUA7lKsoIl6CguTRnNxAcqWBSMhNQmWlkpoCQkagAt6wjNn0O/4W/N4sOLqlsnwipSySVEsG2DAsBr+zRUCYSSGt5fOPOl2O9ehpZ5XV6+rUOkDQpzX87RKZOsn4fx5UgU1YBAcAmrk6C8T2xJqyImkU1q34YrJpqWPMS4NqvrpDT5icgJAYdAdHbePVSAKqDtVnIO2kVjjFUG2KTQQSWLmgOrMxtdw42vHkhhQqdwzFiPjDS5T1alAKu3QQshDEkiugFfK9IZdUG6G8PhUs4Mt6hVwRtrc9qbx7j8ZMmLaXVNA7NyuBzMpgHYkktqd4QTKNkh1Zru1L60HnHS1MdHtTU9+sGw8iWJAcoQ6le6AA4UQakMEkgs4DWIq8LYIsfDV3dm79/4jpMwpmJWeSvvMNXsCQ8TxiAtRKFgkAVNso1fs0UisCnoRU1z7u3podv4iM0hKcxqNBRiW+A1MAFw9Mt6fTdmaIY+aFAbCl4HGmMTwksqBJIvqWjyF0zZocISkh9QCX9dmjopQLZrZU10sTU7X6V0r84scNOcOVXta9LxSYc0Uku4rau1PzWPBilvTev77wyeCI1RzM5Xo9B94JiZqUocvX4RSrzkEJav48TRKA/uTPd6XJ+kOgmk4VxxSAFp5lBgAzgJFy7XIceZ2EIcd42tbGSkSy7lIAqahmexB93p6UuMx5QpAS/h0cWeILxCVMQwNXoB8opPzOT0WHjUVg5I49PQVLLBKgQUvQAil7Ma+sVH9ZNmqIRQEuW2vqbdIfwkhU0gJSS1GAcnsBrFtM4YuUcqkGWQAprEbO1j3gKNhsHgOBzFJC1laif0hXL0FDVqwxi8GpBZSVB61DdRWrw3I41OSGC1ghwAlim7vzWPXpFZxPiWdeRa1GazBSrBILkOdb2bW9o0nS6Gjp5NZdV1prqNBvFpwDjn9GhSkocrKrFwiiHLGpflo4919TFPNNR6/lfKIYh0mwJLJCS1jVwTvT0EZytaZRpmz4d7YyfDmInJWpRJKBkDgEDlPMXOZyD1G0UUlKVYcrKJiU5nQaZitOUKbpnBDvSl4pClWUICCM9LM+uUqO9B3jTSeFzMLIaapSkrAyy0hfvKuAVF0kVJqN2hY72GbSWDOHnoXJK56CEqQRXKVFADqWAeZNGq70F4qPaDHyygiVKQtLy05sxEwFOmZJdlOzHfeGTiJs2YtQYcwlpTdRWBmyIS3+OrigJ0jzAcCTPQVuxMwOyWLM4CQWAJN1F6IpcxbyQUVj33+Dm8U5Seql6fyNzOOh0yMKm4STTLlYAqHiXUc19LxR8dQpM3mI90HlcgUGp7xoUYNEkIV4aWcpGYAFaQl1e6KjKCx1JHaLT2sQmdgnIVl96WKOMoIs1E6EWjllG1Z1XZ8sm4hLsDURNc4ClG9fWGuIcJyZQ2VTNM953odXr2DVpFUylKUwpoBV9rGwjklFIbiajAcDw82Qhap4RMVQspJCamikULAAFyoe9rEsLwWbhs83w5WKlHlKVHKxDVIUlhtRxXpFJIwGT+4oqBYVScrW1F9odncbXkKCEKdiFeGCt3BoQHPodYMJReoFxAcQnJWDNRIEpKsoCUVAYl3ypFSrcCx7xWKU5c1rftFmubKQw988ypiuWoDshIKSxJfmoa2itw6kuC7AM5FajYNVz5V6QXV6zTl6BYiSU8ygR01Y69rwnNZ9Pn5xY4qeZqiRdT0GvYdh8IXx2GSAGOZSgFMGF67udLDfzdV6IpWKLAy35jqPgI6TheUlKxn2YsOj2f94XJOzv1+UBUouQ57VaNSs2nkwFyVMW6vXyvvWHZMspQVEs93LEg3gAAKVBQJG+xd9tgfWLHBYfOHUoBgcoateuwhlQ6KnFkG515QNQQPjC80EimhOnZ7+UWfEZIzJIT+kBJ3D+9a2npCU1ILsdL/AB9XpBvQ0QnTADXN5EjUjaOj1OUgOqo6efrWPI1GoulY4AZiktuah+9we5MSlzfEBmIFR60sev8AMeLxYUnIHKQXKTQE7ndodwk0GiGd9bDeveNCSYvIawGJcOoW26bDaLIZSNC9WP284rpOFPiZnahoG/VQh7gfcxaSeGulSwQA9ianpSLaYr+IIBIAD3Zj+awpLkPQgHasWuLkMG+XyrC8tDUHyhoxtgsseEYsyFIXKopLGrEE1zONiCY2/CMbicSVTpi5cuUaNkd20CSa9zGAlrN2EWA45MCcgDCjVfuO0PJfgETW4zheESHBWGuaV30DGKTiXCpK5YmyVAvVlFyNgdl9LbRWYniCpjJf6CG+DTzJXzJQpBIzJJAdnFFGhoTAksCuwfFPZoy5aZ6ikzReUApwkm+YKYm1NPKEkpKHUpIFXD1yjuLUi94hi8PNlFCXll1KDLUrKf0u4CWqBStPOMVi+MTQMiwgnsajqLPAUUM5Ms18SUU15gp8oZ37Db+YuvZvCT1y1TJiFCUAFSs75VF3oTQBtdaNEf8A06xUsLXNnACYSlCASAAku5CfIU6neNNxHjqc+UHMC4IB5W32rC23nVGFcJwzLmXz+KxVLZLAKVol6E7k/wAQn8QXziVKlzCFEzUpUlKipWU5gBy1ryu9QdYTxXFsqJcuXLFAUhaQcwSQxct7t7mLSV7MyUYTPJBRO8MKKUlRGdnAMty1T+ljC8remaVYVK14mbNlqyZGoJdD7wOiXAZt6V89DjESfACpo8YhykLZQR0BYB3rYkeUZXBLxHiHxyUIAVQhSTs7KqAxfzELe0s0SW8FJM1QKlM5QNASVFmoTS5ELOXUQOOYZjErS8wh2KlAEv1Aru2vWIycYZYzcpGxB+l9d/pApOFJ94Pmvo539YjOTlJ6aNaOeaTw6EnJUyxmY0rJKkpCh7rABKQx/Q1TYufrBELCpQcpd+jgCzNWpJ2hHxAlIrmJFSWqdfhTyhRU6j0IFrsf2iHLSc1SOxMxyxGrHfyO8Kma3Qav5gQzPAUlJANBU1qoubWAAp6wurDlRBahLV3irRKtIyMYUKzIuAemlTS28dxDFhRUVctHAGa5csHckuxqd3ia+FFKFc2Yg2FtXbUixfuCxZwpmqyqzuygKsDUMwc2ptFFXQY4xLw1EUGoDuPIOTSCFGVwTzEC1R513iz4elJlrypSVNUqYgOWfmo16dorhPyukUBuSOjNZ7PBrA0eJkucrtViTQfGJqISCAonLQaV1LAm0LrUL6C9as+8FxEz9KQACx0JYAZat1jUMsFkTspAzKJ90Gh7AX/DBJ7UAKaNYV1JL3+8DXytV9zA5s4g5XDbXPxjIF4IrBSSDoWjoaSVkAsevlT9/OOhwF4UpSHAJOm7ernT4QXDzqhhlL9Q33/aIqm6VcdKW0D1heVMYEPU6t8OkQg32yaZpsHiHLGg0c+pizWot1799PpFLwzDzSM5UG2YNT6ftFupO5fV47l+QsWmB7/xEAmDqiOWKpikkCChEQSIIkwGwgJymqz9HaBSfaIITkyKuDUKV5MoFLa2fq1IanIeFjKgZIN0DlYpSyeUJToGqep2guUamPAGgGMnUAHMa0Z+n0gSxYZaMrUk0AJG9vSJ4PErC8pNHDKHvMzZWH5WFMItSswzhI1S1/r3i64VxZGGylh4lcxOgJLAHZm7xNSt0x5KlaLzE4xUmVm8FSAK5iCK6O9aU+EH9mJGJSVzSlQUsJoSxyuWUe5eh2im4txJKskzOSxLEe6NWYEsHHwix/8AcbKJCiSU17FmJ2IJLJ0eC61sRyaK32xx00oCFjOlRUlkBdFsokZlVL3qzZbVeMb/ANRmZQkJUGGUc1KMw9GpGx4zxTxZaZfi+GLu4AzAMAxFU3BA6RSSOHlaEZOeYoVloStaksSHJyhIJ/xvYxJy0pGmUqs6yGB3c6n1o0KzlKUOYklP6Rb613/BGq4hwabh1y5a/wDurTmypUCpLkhlNY0CnhniPsgtCFkZeQOS3vGtA/u6WJvE2XTtGT4PgJs+YmXQOeZRc5AKqPWle8M4rDBUtEyX/kBlJzA6swqS9Cxa5icoTJaT4bhZBFQ5y7MLW+EL8PkrQ2dbJBJYqLVLnlBpUvCPjTfsSWUTnzMxYJZRDlklI6BKLJTYdKQv4JYqchjQHmNqVauj+carD4GXLdeIUlT5kIlJZeZdHPJTKAX94Goim4itATRIBSoZVFWhzOClymzJ0922yJNLRMaspZgUA58jv2haZiVZSkkt6jf7fhhjGKUXKrwnNMGOEnSZGSspqk3Z+seFBKgzkqt1/PpHgWxr5F/ysFwq8qswJBB8+rdYqgp2QnyMjhQ5npqkte94hiZoKgoAAEW81DatGi443xKSqSiRLGZKVZgspIUCQeVzU1J6VpvFThpSVHnmBACSQT+oiyRoCeuxh2jHJShQDEpVVyfmCBTtDKOBzpwV4KFTBdwA4B3LivkIqs1VNaw7QyMUWAcs/uu40oQqh+UJ0xo72BxExco5FEpI0aOiwwnBlTUhQQVtR3b06R0YbDsScw0AHclvpV/tHJxCQchBcC/8wrIGViC/z60aCyUZlA5W6M1Y0Y+iJpeHYxWUJfl2i2KwA32imwOj0NNIswoN8vrHTVBCR0RBj0GGsBIGJPEI9jWEnngKzHKXAVmGSARWYEY9eIqMMYYnTgGYbMPnCpwZmzkmYSBq1MzaP9bsDA5s0pINNOtRuITxfEphU4y8qgSwAdi+Xt+PHK8kUbwvsf7PSEzMiSogpCmCjYgluqqWiEzhxlpCgtVNCQwHcwseMyUF0uF0qVPoGoXZrUaLLBcLxGNTmGWXLS6lLmOM2WoSlLZlV1ZqeUO06ei5VUJp5iCSQ1tLxaJ8UMZZLjqzt13hXDI/tFzQLOjdHdnqxppemp5mOoCWBACRQAtra5NXeOHg73oyzAK5qnzhXMblQurcmnxjVY72jkjD5QXGUkgh+UBi4N3fXaK/2PwknFLInElYdkk5UlI6hi4FfS4drvjnCJU4iWjJh8n6lAHMTZiOY7lzF/H4uKtDryPo+e8Q4kMUrPMSlISkBKZKciMpqEi5JfUUDm8WHtDhMLLQlEid4hIBKggAAtWqamv6SKPfYvHZKUzfCmlKgmUnKsZkoSxJLJDqJZgztXWKHFrGZQQSUJIAUE0IbR9NIV2rbG8krPOMcXnTAlKEBEuWAEpSLBgly+pv3MVUjMCVLYvYUbpQX9YuROdKBLQy3YknMVK0YGxAs1b1hTiWEUhgsBJGmoGpYWJ6wKbWkrYKXgfFFFpC1KYSwebckJFX6MzwhIwGcKcsEhyaUS7ZiHD3BYaGPJxTQAE1Gw9SXeHJkwnMaVuS6tXJckirXh0lRqRVpwKio/4BubRrOOhiePxAKimXRCaA6kOdbtqxhqalS+VHukgUfmqAAQb1MCxfDjLIAy+6M1dSagA1egt9YNYZ/gSTapcU601pHTpbAA0S9KlrUpFjhOFTJomLbIlKkpNNSLtegqT1EDn8MWkJzEF0uBmL6NQ6wDFUEVGr6UhrDSwNPP5tElpCHqPLWJ8Owq8QvKKJTVStEjU94zChpSlH3M+UUo7ftHRoJOLEtIRLQkJSLlyT1LGhjoOj0jFzCAQkD1v5Np5Q9glqcE12c6QvLAUr83h/DywCPww8IJqyJb4Vdjr6w0hUISVQwhUXZh1KokFQulcSC4QIfPHjwHNHuaCYmowIqj1SoEow6YCSoEox2eIkgm8NZiE4Ol7VirXLB/Hh1c3OzE5Rawfc9ogZfS0ScG3Y10NYOeykqBKQlITlKQoODVYdyHDU3eLub7SIFCpNmIIUCdWdKctWD92jPAQObJBIJFRDOGYCzTcQ44JiEcqAUoCWTqmjEh/PzjPT8SpUwsb0YAFulemsXnCQFSUy5GFmTZrEqWE6F1MFEFhVrh4zZxaFh6Z18xD+6rMkMUsB7oWrpmD2aJeSNUxuy24ZiDKLihHX3Texi5wKFLTNmEvlyggqvR2yncmpLttGfwE1ExRlsp0JKnBDKI0a4uLdehh7jx8OUhsqVqJzEE5yRRTjZLN/uhFZuDrkH9p5iJkrmWrMkIGQvyk3CTozA6gMLvGdwsoJASAa6mp08x2pBv6eZlC5lEEEy3UHULqID0rvuIKPGmZQEulCQqjZUS3Oh60rcm0K1yA7AnEhUxCPcAcZ8p1frUaEioD3ZoXx+IUSJdzlJYeTOBq3nbSLbG4SdLQlQkEJmEoRNUHFdNwWfTRTGkN8Dw0uQtZnTFpSZeYzObMubmdnT7qWcMaWhlB+8C0rpGNlSswcFmNSSwA3c2iyx+BmSkIzBQdIUrNapOU1GqWHmY0Ps3llmfPVLTkmH+0XYImB5qQwBGRhV2DDuRH2h9oUzQBMQplIUciVJZJBSlAJIfKQAqt8uxg8M0C+Shk8VlpkqSmWMxGUEEuF6zApnqGGV6PrqpJAqpaiWS4LVCmoHuGL9/KATJgYMa72sBACeWhaz6QttmC4Tic2UsqQsuuigahTn9Sdj0Y9otuN8VUsgrQJZUOYg5qOScpaj0p5PFZhQE1UHDUJ3h6XhkTfeSUIAdwQ5exAy08z6wt6OqoqMNhzOVSiRcmwHXcxpPBRLSJaDypqdid1dRtaBIKUJKZYypudT0c6mKvEcRYkJFOtfPvBoxZf9VQkkKQ5e5/kNHQLBcCMxAWpaZeaoCrtoY6ByQ3FlSkMgNuYfkjmPeOjot4umQHUwdEdHRRmDCJAx0dCsJ7Eo9joxiJiCo6OhkYCuE8eoiWpjoY8joZ9MwTD2HaCGOjoYAM6xGcY6OgGPq3/AKeBuHyWo6l/81D87R8s9pUgY7EsAGWpm05jHR0DzftQUM8EDywdfHv5J+59TGompBx08EOBISGNQ23bpHR0c8ejof7f8DWLH/yZY0Eiaw090Qlg0AGYAAAZE2jU/wC+B8qR0dBgJL/qLzih/wDr5A0/qQPLw5h+cYX2qP8AdbTIT55r946Oh5/tJeykwUwvkc5c6+V+W8kWtYkf7jvFcPeV+ax5HRJhZ7r/ALVf8jHkwW7D5COjoCAxnBBz/vi5w/8A2QdSov1uPl8o8joX2VXQnxAslLfl4SwSQZ6AQ4KxHR0GXTMabGHnV3MdHR0Yc//Z"/>
          <p:cNvSpPr>
            <a:spLocks noChangeAspect="1" noChangeArrowheads="1"/>
          </p:cNvSpPr>
          <p:nvPr/>
        </p:nvSpPr>
        <p:spPr bwMode="auto">
          <a:xfrm>
            <a:off x="152400" y="158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PE" altLang="es-PE" sz="1800"/>
          </a:p>
        </p:txBody>
      </p:sp>
      <p:sp>
        <p:nvSpPr>
          <p:cNvPr id="17413" name="AutoShape 9" descr="data:image/jpeg;base64,/9j/4AAQSkZJRgABAQAAAQABAAD/2wCEAAkGBxQTEhUUExQWFhUVFxoaGBgYFxoYGBoYHRwYGhgaHBgYHCggGholGx8dIjEhJSkrLi4uGB8zODMsNygtLysBCgoKDg0OGxAQGywkHyQsLDQvLCwsLCwsLDQsLCwsLCwsLCwsLCwsLCwsLCwsLCwsLCwsLCwsLCwsLCwsLCwsLP/AABEIAMIBBAMBIgACEQEDEQH/xAAbAAACAwEBAQAAAAAAAAAAAAADBAIFBgABB//EAD0QAAECBAQEAwcDAwMDBQAAAAECEQADITEEEkFRBSJhcROBkQYyobHB0fBC4fEUI1JygrIVM2IHFiQlov/EABkBAAMBAQEAAAAAAAAAAAAAAAECAwAEBf/EACcRAAIDAAICAQMEAwAAAAAAAAABAhEhEjEDQVEEE2EiMnHhkaHB/9oADAMBAAIRAxEAPwDILFdaObN5fzE5eNGVQKa7+rn7xYS5LVLpAcDr179YTxWHsTc6060s20eemmyViy5JUR9LjfvHo5SHNW/LekFlz3KaUADj59X+0EMzNo3lX1vSHs3ICicRQk9NvSPbhi/frBTNq1KamkJzlP0azW7teClbBY1IyqpYvr59Y3/shgUqIzgKGoIuNDetekfOMCOZLFy9t6vH1zgCkhEvKGURUAH7Uq3rHX440UiadIAoAKR6YGhdIlnEUGMb7bsJqCRTK3S8UiZqV0tTqCPJvjG49pJalSFBKQo0oWr2fWMKmSVEpyhwWLpzFxoc1R2ic1uFYTSVBV46UJQKgfFSMqctQoOGo9DcRVy8UlThRqeUJuXoagNpvF4UpQAQBmAqWACaHR72irbI6wdKhgdKlJFejD5xzy8lhg6toDPTTKGHr6vtFUcDzb6uD0f87xdziUspOXP/AIlSXrTe8V8skDKqhOmg1DN+V1jnUl6JS7sEnAlQ5ACbct3+QDekEEspOVSQC/m2lqWEFmKXRMqiA2Y/5GruRc/xDcpZSkCpOtbwsfJL+vYYApKE5VElSSPdFwd3IPL6GATZlGHyL9L1ixmlJQCAvPdSnBQdgBd2b4whOBJYO71v61joTtHUhaYh32Gv5+VhfB8PBLmv0i2TIDAUv8Y5IAB7+sK2GeI6ZLCUhIsakwJRGcEO2WvbSI4hZJbTQO9dzHsxLDyEc3kTVfJxSegJrPVhtv63tCs1AFRV4LMLGh+sD8WutIMItLWKmBmSCXUbPsbUqICiWCWALVJNbbwwubm7fODJXfXNVWnTTSLOXwM2JTVOUtRO1Hft0r6RNSQASBX8e1IhKRzMKNvoO5hufK+4Gxe1GfaEaqkgMUTQFm3fzqH8xaF2/t92+R+8WCxlNQM1bWpWvWloXlsUSw7m9tWeKXmjxRBGGDax7BJpUGZWWgp8dtmjoe0Jf5Hf6kEMxHc0ganahD6NdvtFetdXq+tD83b1gsrEPQFr997W8u8R4EWRngpJOp+WrkaxH+oJqdQ4P8enrBRLJuzkXOo2rrrAZ0gvUM40trrFFXsBy5rEU0NhR+sDScxIUCK6UPxd4mUkAZnp8/WLXheDCy92I0P59Yt40mPBB/Z/g6swJByn5bxvJktTS/CUHSebK5cOHs+o+EV2AkqYpQkEOxJozO4D/SH+H8Myguoh/wDA5W7G/XagjrSKj2L46lIUmxynYaev7iH8LMSpIKa9RuKF26iM37TygmT4oBK0tUkkkVdwTHnsnxEGVmIUSWAzFruQABdgLlqN3Op2EquP+1q/GVLSOVKmDilNSFC/eGcXxNYSl6ksAAw0qXJtcsNtoW4t7OKVP8ZLEFWdSSpi7h6aj8rAMRIUFJMz30h2FwogvX802jj+shKbUV17/PwhdFcSlRNSS5oHypA8verA5komhoGoQbGgPbvFsqWKcgq7uAVA+e8DK0JYKbc/nr6RJxccKSlxpFZ/QANX3Bd6PqbQrilOSSWy0rDc6e9uV/QdKeVW0iWHlhLk5So211qTS+3V4lN5b7FbtBRlVK5SEKDMk0etQAzvq8eyEqA5ix9b69/SPMRjiDUJdqDUVDVY2D+cIpxCVKfMRcnr2MLBvj1Roya6G1LqxzENtrBEJq7AWDHz1OsIFbsSew2tp5QzhA4ClEv1ZvhDU0qspFtBzMdNmNuwq8BmkN8uvWAz3dgpwbfaPZ4t2grrWM5XHWKzZrGh6n94ErEgjdrx5OAb8+MeSGoAk02u1PhU/CG4pkaOW5+vfaCYTDBXvZjemnd3rrDAkAUNSHqbBta0gCiFGqgUi5BU/o7EwHHCYcYVDEW2N/raFZks1Y2fz6RLE4zQNsB0+8CUoO5sWoLnft3iaUujAgfdLMAd2I9L106xKdiDVibsVEVfsKCPJiiqp7MCA223wiCUgnYgXcMfjXrFOI1kCo3JD17GIypZsKlKQPMxGYkDMrViB8rvS8EVO5VWuz+vwgx+Bo9HhmqNrdvm+sewMICq5iOgf7R7ApfIlFYpiAoFq2Ne/wDEMyJwY0IKRU6fYawsMRpQjbpSvcVrE5Oz/lvvHQ1hNjspbgM7b0HasFmLcEPaoA1PeFFoegbKzjo1fvE5MxlUDsGfb8/LwnEUcQkkMbNrfr1jT+zOFAZi/wCbxj1qykOzaV3aNl7HqeiWy3tFvCmmUgbGUqxbygwgSRHKMdhQhOkJUCDZV9fnaM/j+DzUrK8OQEkDl6gM4tp1EaMCPY1GMvwjhuJmTM085Ug0SWOZ6Mdg3zi5n8PSaEMz7Eemtd4sIEtVC9YWSsyMvives3w+HWKbFFSs2lgDYde2kaHiBK1nKWswIr1PSKXiElFgxI1NxYEv2+UcEn+oK+RUIycp/HeBqUU7udra/n40FCxlLVLuHD+mjdo9mySoMpWU0HYPE6iwN/IquUiYwCWWa0PoWJt9oLIwyEjKFV/VQkU0ciG/ASE8rkgPap0a9LflYFKlBTAjmJrRrat21hVIeDRKXlFWcNrqN2EGkrcuMoTZhRtdmJifhPV6DRq9ztHiMqQQSHVWz2t8YDaTGdJ2BMoZqKJrax9LxJcqru7dQG9YiZhslhlf3QxL9BAlYgpoG/bbT7wrtoSTsnPSnVI0FszHufoDCmIxQHugpe4Zm+0CnzCS9QlmG/8AOr60gc6iQCQoEa0p9PzvBjGtFaORiHIdglwTygv63h2fLl08M0AfZiSzNoSYQlymTUEHoPJ6eURkzi7Mzt6DptFADcnAZuagbXY1Fq7PHs2QAQT7tRYefXrfWCy8SSjKeROjXO5b0qYHiFpJU5cAAedvvHO5tsFgcRKSKhQY/loTlTAl6OdXZg/fq9IKotTb8F/SE5pBOpp+U9YvHrDLQ83Z7tamo+kAkqpZ6mGFKBbVsvx/Z/WFFy8qkgE8xqOlCL2h+O0PHY0SUQGZ2YMwf6XjonJUMorp+ax0I2rFKSUguAxZ7tDSkEEHf0/g0pE5ssM9KH4aXF3faATFvbSrfvHUtE7HfGBLFtbjT7wMoKaCw1d+1Py8BQ7g+tPhFvguGLmgZRU16ftDRhplELwzBoURnUyVftePoPCcMhCRkII3H7Ri8DLVKIeXXUEVB6bD4RfcNxSswOVtwK/OOpQodGwSzajv8+0SRLJqAW3haXipKEErU62912A7mFsHiVLpn5NktU/6xcekB9hSLFSmLR7AUpaCPGeGJKVAJy4kqIqFIFoxm8XMCM4LAPmPU2rv+8U+KnZmeo7XNGEabiHOUoCEnMWc1Ya0s8VvE+GMrlBYMHJ/UdtqRxS1uSNyKNM0g1F6H87wNUz4fgg+LlEUMJTVChv9/s0TUHYOywkAHmVpq1ewgqcaXNW06tv0LRUmeSkMfo37QwhBU2U7/wD5D/KE+3b0KVljJxd7Eve7jV/z5QZcxPKQGIP6S4FDbpC8qQ1iKaOCRXUA0FdYEqcRWjO9vyv3iUoVIeUXHsNxIhknLlazU7ua1vCRVnHMmhLilU9X1Eez5oUXqT1sfj8GpHeI9zau3yikqkyf8gZktiWIpoAz/CB4VAWWIIB1byO9dD3iOInijEppo7dQw1+8HRnKXFQRoC79dqG/SNLFQ14RGBvzgt5D7tA/C27Pp6E7wY4cOQVgHbKfxhAMVJI5nBSKPrp+ecTjNN1f+gP4BGgvrU6etzBCg5QPNXwb4aRXzZynHRmDa9YenTGQompAv/5Gp79ukbyWqSFkBmzGDDqH0DXd/wArCUxLEE9XP7fWDYVefb3eaoCg2wD3pteI4qWCSUrFf0q5SwFgbXrXcRaEeOBjjOByp3JID3tTTu0CbnGlAdw7AmIzq5akNp9/UQQqzZWYBmPlp6NDloo6VLSRVTdOkdA85BOUONz/ADWOg1H2HkRkrFnAc2OsCMoLUkZblv2eCeA1TcV7nSkPcLwXiF1ANqGZ/I/OKwjuHNFUH4Rwp1VDAFjrGzwGCSgUGnqITwspMugICdE0A8tXizlx2RVDBUiFuKcTMtPIATryk/IX7w48JYyUDUBzsVEJPcC8ExVyvaBRYZRX9JYknQMTvG8wns+qWkeNNlpmAKOUUS11DMbtvGOlTFKJ/tJSQas31JeNBKUaqxBK1ZMikqpyGoQVa3NOtbRNyTdDpNKy0lJcOOYWcVHWoj3KIZ4pj5ScKpUjJLKUHLkYMVCgATQ1MLIAOFlzQedSAooPatb9XMFgSPDLEeTJQIb5QkjidgoGHc8L2ZqgKcMkKzN0HQdI8moB0EEUqATsQlPvZqgsweuj7B9YySQCl41gU5XbUP2NPmYyeJwZAUpJ5XYm3a+haN/jMMVyzQsqxYs4qK94psNgmCnatD2t+8DhbwDMlIZq2t1j3CzTmypo5etg1H9INjMEUrCWcvTrQ1gkhKEJylQKzUtUPsT62iHkVFfHFvfgOufXRuvxvCuKxALM9NngxkuWJcipbTWvy/KwmyjdABHUB+rAxzPsWUm2Q8TM5uRcXc9evaITV0LpbqH+RtHoWEvlFT7xt8rR4pLtUAed9PhC6/WC94Ky1AOxNN/oIbK1sGcdwAP3/ePUSUAChV2+2m0dPxNgl0lv1VP2aNLcA8wXnqKqvf8ASBTW3pCgnMW0/K/tDaAdcrgculPQd9oCwTqS2oo3c6iAkZAJ4U2YkMC9qdNIjOxAKEoAUT+oqFyau3f5dYbVMJrcbsx9TT0MLYlBrQh+nz+9YKp9hoFhpZQgk7+7V3pXp/EQTMStiRrv111uYCiRUZwSXFBVu5Hy7Q+qWygBr6tDt/qMlopPWMx2b46H0gchi1CHelxtElSVgdGppepqbxCQCVABjUAecOlRaKC5OoP+5m6MSDHQFa0uyjbbMaesdA4CUifiAVUCRRmDRYYLGOsZUkP1dXRwLeusdwrAeIXWDSzP0a0ajC4RKAwSBuwFfvHZCGE0FkS7FqxYS4VRPSLkDuY8kcRlqLBXmW/mKuSQUrH4nh5JWtKRUkgM7fE2hSfMIFSA9n+lawlNxC9C50NBXsR9YykqNxZt+K8PlYcyVIWUzEEkOlKity4CqigcsrpA/wCol4mQVl0TVA+6oKIZRH6wQ+oo1dLxhZHFJ0pfMUkJVZKgS36spFHNS8aeXjMGqcpZkMRLSUKZneh5KJBdg7waj6Zr+UecD4NIQoLnzZqilWYAhMtDgulShmJU3doY4pipk1c7+nLCWAAVCq1NmUEZgaAC5IqNYVncMleCFJUpasxUCJXu5mABUffZVh1NIueHZ0SjMlgqWpHKQpGTl5AgOPedgXGp6wjV9j2l0Z+dLnA1lzACtIVmRlLKLMEghvRidtLHCJKUF3DOTmYKAcVUM1Py7vC+PwM1SQJk2Z42Z2WUlLllAFJABoCwBYAQEzvDQEeAhZUCVqYLKiXClOKpr+G8aMGaU1VMeRjEK91aVdlA/KA4viEtKVZlIBoQ6mLjQAlifIwv7OcIlr8SagqABKVJJyJOYVSxqQH/ABoouOcHVJmolSUmYogByMwUSSK8oY6eQhqzSC80XLinppcJxlE7K6XCA6QVZQk/6RTTV63d62PEOHpnIzqmIdQqmoOUjlzFNUqqK5TePn8iYcOomYGnBQGQuAwUHF2AcbNSNjwj2kKkHOlImlZZCQQVHRg+23+MJGHHoq37KDhnAJk6erDqKUrSCc6tEWOVhUsoEWpFF7V8HmYOcJYZb1ChXpUCxeNxj8DiTNEyWcsyZLohQUElSXICjZJHxGzRjOO+0M3EJ8OekIShRBloTldQLVcu4rq1bQ8fFzbA/JxPMBN5O9Xdyr9o9VMADucxNgNfz5QTCol+AjICFczkn9L8tNP2gBUCw5gHu9zv+dI82cEptAuxcpWS5LalPydrxOcsAKroAGFTWu1Or6wfELZBOrjzZ28qQqoBQBLgsxrfZvr3gWZHslYKHA13B3q28LrmirEkm7lmvvq0diCQyUskNUDM6ie4trfaAIp+oOP0Grk6ODQjeFcUbs5UwKsr00bvC6MQpKio0B913f0NoeViSQKFy560qWGtO8LYieNQCdenf+I0F6oFUElT3TVSnNbvTsbCPDiCkN2Zqft184Dh8dVgQkebn0h84OYZZmISCzkjMnPkpzBL5stbs1Y329GXYpKnuOh/0k/EEwZL1KiBQ8uvm3cGA4ieAGSEljpVvv36Qlh5pL5rEixp66Q6iOpHTFKLtTrdvS1OkLyZouXrrqGJrs8PzGIY0f08yK+rxWrlVYuz0P09dIeLsMWeTSSpRDsS9Vb1aOiCpinZxTpHRYx9B4egBIpVqxYI7/FvoYp5Mxmuz28ocTnU+WgHkPnWOiyYxiEUZ3SYpsfgMqs0ss9w7eYh9KQTUEGvMUlvj84FOw9Q7nq9S/8A42AgPcML4THlTSy6XNVH3Ab6xccD4TPxPMgAIBALkBRBorLmoWD/AJSCo4OpeHSlK0p8RaVqBBNgoJYvQ8xca0qGrrvZ8SsPIEtClcrkzAdWHMXJCEl3yuzecN9iUe0CPmUrp9GZm+xWIUtRZEsJcgKWCpTPUZHD2u14qJHCpykLmhJySyQpRICgoN+lXMfT5R9D4Xi0rXNmLU6UoY9Xeo8hFB7T41EzIuUvIhlCYmnM3uqI0LD4iEcUkNBtsznFOJZhL8OafFcBTOKF37MWaHsFxlphTNLySxIOZgoAkFIBIDn/AI23r8ThAnmAGylXprSKXErUWplBrStOp+0BTb6H4KB9CX7a+KQPBAABBcgqJy8pJIaoiv8AGSVgTJapgSapzZQo0YctSzm1KnaMXLnLQoKYi7n1AP8AMXPs1Knz5ivDzzEpIueW1XJYU2vaOrwuLjxmcvmi1LlH4NQnHqTdCEIBoA5Qnu1u+8WHDF4fETF/3SmaUMnnKSr3rJPKu9qkP5xTK4BiVomFKEyh+oqUc56AOo+pgPCeEBDrCg0twVM/NQAJAIdhd28wYX6niv0x0h9L9M0/utV/f8lzifZgTEpE7NygKBGXO5csFEEEW5QH6m5q/ajFCRPScOooWEZQQAvLVyyVA5QTdNntcwxxJCJkqYtc6c8sjL4ZKaMHNTVRr1GXrCOEwmFWxWtaiQoZB4hWCGNQpTk3s/XWJcm9Z2qq6Ar47NXMk+LNCipSQrIMpAJAJL69G8oseL+wiJ6/FUVIzGrKC3YXayQQ1Lw5wOThkpzjDqWpFCfDGZKqhjnIZVdNxEcR7RqCSWUA7lKsoIl6CguTRnNxAcqWBSMhNQmWlkpoCQkagAt6wjNn0O/4W/N4sOLqlsnwipSySVEsG2DAsBr+zRUCYSSGt5fOPOl2O9ehpZ5XV6+rUOkDQpzX87RKZOsn4fx5UgU1YBAcAmrk6C8T2xJqyImkU1q34YrJpqWPMS4NqvrpDT5icgJAYdAdHbePVSAKqDtVnIO2kVjjFUG2KTQQSWLmgOrMxtdw42vHkhhQqdwzFiPjDS5T1alAKu3QQshDEkiugFfK9IZdUG6G8PhUs4Mt6hVwRtrc9qbx7j8ZMmLaXVNA7NyuBzMpgHYkktqd4QTKNkh1Zru1L60HnHS1MdHtTU9+sGw8iWJAcoQ6le6AA4UQakMEkgs4DWIq8LYIsfDV3dm79/4jpMwpmJWeSvvMNXsCQ8TxiAtRKFgkAVNso1fs0UisCnoRU1z7u3podv4iM0hKcxqNBRiW+A1MAFw9Mt6fTdmaIY+aFAbCl4HGmMTwksqBJIvqWjyF0zZocISkh9QCX9dmjopQLZrZU10sTU7X6V0r84scNOcOVXta9LxSYc0Uku4rau1PzWPBilvTev77wyeCI1RzM5Xo9B94JiZqUocvX4RSrzkEJav48TRKA/uTPd6XJ+kOgmk4VxxSAFp5lBgAzgJFy7XIceZ2EIcd42tbGSkSy7lIAqahmexB93p6UuMx5QpAS/h0cWeILxCVMQwNXoB8opPzOT0WHjUVg5I49PQVLLBKgQUvQAil7Ma+sVH9ZNmqIRQEuW2vqbdIfwkhU0gJSS1GAcnsBrFtM4YuUcqkGWQAprEbO1j3gKNhsHgOBzFJC1laif0hXL0FDVqwxi8GpBZSVB61DdRWrw3I41OSGC1ghwAlim7vzWPXpFZxPiWdeRa1GazBSrBILkOdb2bW9o0nS6Gjp5NZdV1prqNBvFpwDjn9GhSkocrKrFwiiHLGpflo4919TFPNNR6/lfKIYh0mwJLJCS1jVwTvT0EZytaZRpmz4d7YyfDmInJWpRJKBkDgEDlPMXOZyD1G0UUlKVYcrKJiU5nQaZitOUKbpnBDvSl4pClWUICCM9LM+uUqO9B3jTSeFzMLIaapSkrAyy0hfvKuAVF0kVJqN2hY72GbSWDOHnoXJK56CEqQRXKVFADqWAeZNGq70F4qPaDHyygiVKQtLy05sxEwFOmZJdlOzHfeGTiJs2YtQYcwlpTdRWBmyIS3+OrigJ0jzAcCTPQVuxMwOyWLM4CQWAJN1F6IpcxbyQUVj33+Dm8U5Seql6fyNzOOh0yMKm4STTLlYAqHiXUc19LxR8dQpM3mI90HlcgUGp7xoUYNEkIV4aWcpGYAFaQl1e6KjKCx1JHaLT2sQmdgnIVl96WKOMoIs1E6EWjllG1Z1XZ8sm4hLsDURNc4ClG9fWGuIcJyZQ2VTNM953odXr2DVpFUylKUwpoBV9rGwjklFIbiajAcDw82Qhap4RMVQspJCamikULAAFyoe9rEsLwWbhs83w5WKlHlKVHKxDVIUlhtRxXpFJIwGT+4oqBYVScrW1F9odncbXkKCEKdiFeGCt3BoQHPodYMJReoFxAcQnJWDNRIEpKsoCUVAYl3ypFSrcCx7xWKU5c1rftFmubKQw988ypiuWoDshIKSxJfmoa2itw6kuC7AM5FajYNVz5V6QXV6zTl6BYiSU8ygR01Y69rwnNZ9Pn5xY4qeZqiRdT0GvYdh8IXx2GSAGOZSgFMGF67udLDfzdV6IpWKLAy35jqPgI6TheUlKxn2YsOj2f94XJOzv1+UBUouQ57VaNSs2nkwFyVMW6vXyvvWHZMspQVEs93LEg3gAAKVBQJG+xd9tgfWLHBYfOHUoBgcoateuwhlQ6KnFkG515QNQQPjC80EimhOnZ7+UWfEZIzJIT+kBJ3D+9a2npCU1ILsdL/AB9XpBvQ0QnTADXN5EjUjaOj1OUgOqo6efrWPI1GoulY4AZiktuah+9we5MSlzfEBmIFR60sev8AMeLxYUnIHKQXKTQE7ndodwk0GiGd9bDeveNCSYvIawGJcOoW26bDaLIZSNC9WP284rpOFPiZnahoG/VQh7gfcxaSeGulSwQA9ianpSLaYr+IIBIAD3Zj+awpLkPQgHasWuLkMG+XyrC8tDUHyhoxtgsseEYsyFIXKopLGrEE1zONiCY2/CMbicSVTpi5cuUaNkd20CSa9zGAlrN2EWA45MCcgDCjVfuO0PJfgETW4zheESHBWGuaV30DGKTiXCpK5YmyVAvVlFyNgdl9LbRWYniCpjJf6CG+DTzJXzJQpBIzJJAdnFFGhoTAksCuwfFPZoy5aZ6ikzReUApwkm+YKYm1NPKEkpKHUpIFXD1yjuLUi94hi8PNlFCXll1KDLUrKf0u4CWqBStPOMVi+MTQMiwgnsajqLPAUUM5Ms18SUU15gp8oZ37Db+YuvZvCT1y1TJiFCUAFSs75VF3oTQBtdaNEf8A06xUsLXNnACYSlCASAAku5CfIU6neNNxHjqc+UHMC4IB5W32rC23nVGFcJwzLmXz+KxVLZLAKVol6E7k/wAQn8QXziVKlzCFEzUpUlKipWU5gBy1ryu9QdYTxXFsqJcuXLFAUhaQcwSQxct7t7mLSV7MyUYTPJBRO8MKKUlRGdnAMty1T+ljC8remaVYVK14mbNlqyZGoJdD7wOiXAZt6V89DjESfACpo8YhykLZQR0BYB3rYkeUZXBLxHiHxyUIAVQhSTs7KqAxfzELe0s0SW8FJM1QKlM5QNASVFmoTS5ELOXUQOOYZjErS8wh2KlAEv1Aru2vWIycYZYzcpGxB+l9d/pApOFJ94Pmvo539YjOTlJ6aNaOeaTw6EnJUyxmY0rJKkpCh7rABKQx/Q1TYufrBELCpQcpd+jgCzNWpJ2hHxAlIrmJFSWqdfhTyhRU6j0IFrsf2iHLSc1SOxMxyxGrHfyO8Kma3Qav5gQzPAUlJANBU1qoubWAAp6wurDlRBahLV3irRKtIyMYUKzIuAemlTS28dxDFhRUVctHAGa5csHckuxqd3ia+FFKFc2Yg2FtXbUixfuCxZwpmqyqzuygKsDUMwc2ptFFXQY4xLw1EUGoDuPIOTSCFGVwTzEC1R513iz4elJlrypSVNUqYgOWfmo16dorhPyukUBuSOjNZ7PBrA0eJkucrtViTQfGJqISCAonLQaV1LAm0LrUL6C9as+8FxEz9KQACx0JYAZat1jUMsFkTspAzKJ90Gh7AX/DBJ7UAKaNYV1JL3+8DXytV9zA5s4g5XDbXPxjIF4IrBSSDoWjoaSVkAsevlT9/OOhwF4UpSHAJOm7ernT4QXDzqhhlL9Q33/aIqm6VcdKW0D1heVMYEPU6t8OkQg32yaZpsHiHLGg0c+pizWot1799PpFLwzDzSM5UG2YNT6ftFupO5fV47l+QsWmB7/xEAmDqiOWKpikkCChEQSIIkwGwgJymqz9HaBSfaIITkyKuDUKV5MoFLa2fq1IanIeFjKgZIN0DlYpSyeUJToGqep2guUamPAGgGMnUAHMa0Z+n0gSxYZaMrUk0AJG9vSJ4PErC8pNHDKHvMzZWH5WFMItSswzhI1S1/r3i64VxZGGylh4lcxOgJLAHZm7xNSt0x5KlaLzE4xUmVm8FSAK5iCK6O9aU+EH9mJGJSVzSlQUsJoSxyuWUe5eh2im4txJKskzOSxLEe6NWYEsHHwix/8AcbKJCiSU17FmJ2IJLJ0eC61sRyaK32xx00oCFjOlRUlkBdFsokZlVL3qzZbVeMb/ANRmZQkJUGGUc1KMw9GpGx4zxTxZaZfi+GLu4AzAMAxFU3BA6RSSOHlaEZOeYoVloStaksSHJyhIJ/xvYxJy0pGmUqs6yGB3c6n1o0KzlKUOYklP6Rb613/BGq4hwabh1y5a/wDurTmypUCpLkhlNY0CnhniPsgtCFkZeQOS3vGtA/u6WJvE2XTtGT4PgJs+YmXQOeZRc5AKqPWle8M4rDBUtEyX/kBlJzA6swqS9Cxa5icoTJaT4bhZBFQ5y7MLW+EL8PkrQ2dbJBJYqLVLnlBpUvCPjTfsSWUTnzMxYJZRDlklI6BKLJTYdKQv4JYqchjQHmNqVauj+carD4GXLdeIUlT5kIlJZeZdHPJTKAX94Goim4itATRIBSoZVFWhzOClymzJ0922yJNLRMaspZgUA58jv2haZiVZSkkt6jf7fhhjGKUXKrwnNMGOEnSZGSspqk3Z+seFBKgzkqt1/PpHgWxr5F/ysFwq8qswJBB8+rdYqgp2QnyMjhQ5npqkte94hiZoKgoAAEW81DatGi443xKSqSiRLGZKVZgspIUCQeVzU1J6VpvFThpSVHnmBACSQT+oiyRoCeuxh2jHJShQDEpVVyfmCBTtDKOBzpwV4KFTBdwA4B3LivkIqs1VNaw7QyMUWAcs/uu40oQqh+UJ0xo72BxExco5FEpI0aOiwwnBlTUhQQVtR3b06R0YbDsScw0AHclvpV/tHJxCQchBcC/8wrIGViC/z60aCyUZlA5W6M1Y0Y+iJpeHYxWUJfl2i2KwA32imwOj0NNIswoN8vrHTVBCR0RBj0GGsBIGJPEI9jWEnngKzHKXAVmGSARWYEY9eIqMMYYnTgGYbMPnCpwZmzkmYSBq1MzaP9bsDA5s0pINNOtRuITxfEphU4y8qgSwAdi+Xt+PHK8kUbwvsf7PSEzMiSogpCmCjYgluqqWiEzhxlpCgtVNCQwHcwseMyUF0uF0qVPoGoXZrUaLLBcLxGNTmGWXLS6lLmOM2WoSlLZlV1ZqeUO06ei5VUJp5iCSQ1tLxaJ8UMZZLjqzt13hXDI/tFzQLOjdHdnqxppemp5mOoCWBACRQAtra5NXeOHg73oyzAK5qnzhXMblQurcmnxjVY72jkjD5QXGUkgh+UBi4N3fXaK/2PwknFLInElYdkk5UlI6hi4FfS4drvjnCJU4iWjJh8n6lAHMTZiOY7lzF/H4uKtDryPo+e8Q4kMUrPMSlISkBKZKciMpqEi5JfUUDm8WHtDhMLLQlEid4hIBKggAAtWqamv6SKPfYvHZKUzfCmlKgmUnKsZkoSxJLJDqJZgztXWKHFrGZQQSUJIAUE0IbR9NIV2rbG8krPOMcXnTAlKEBEuWAEpSLBgly+pv3MVUjMCVLYvYUbpQX9YuROdKBLQy3YknMVK0YGxAs1b1hTiWEUhgsBJGmoGpYWJ6wKbWkrYKXgfFFFpC1KYSwebckJFX6MzwhIwGcKcsEhyaUS7ZiHD3BYaGPJxTQAE1Gw9SXeHJkwnMaVuS6tXJckirXh0lRqRVpwKio/4BubRrOOhiePxAKimXRCaA6kOdbtqxhqalS+VHukgUfmqAAQb1MCxfDjLIAy+6M1dSagA1egt9YNYZ/gSTapcU601pHTpbAA0S9KlrUpFjhOFTJomLbIlKkpNNSLtegqT1EDn8MWkJzEF0uBmL6NQ6wDFUEVGr6UhrDSwNPP5tElpCHqPLWJ8Owq8QvKKJTVStEjU94zChpSlH3M+UUo7ftHRoJOLEtIRLQkJSLlyT1LGhjoOj0jFzCAQkD1v5Np5Q9glqcE12c6QvLAUr83h/DywCPww8IJqyJb4Vdjr6w0hUISVQwhUXZh1KokFQulcSC4QIfPHjwHNHuaCYmowIqj1SoEow6YCSoEox2eIkgm8NZiE4Ol7VirXLB/Hh1c3OzE5Rawfc9ogZfS0ScG3Y10NYOeykqBKQlITlKQoODVYdyHDU3eLub7SIFCpNmIIUCdWdKctWD92jPAQObJBIJFRDOGYCzTcQ44JiEcqAUoCWTqmjEh/PzjPT8SpUwsb0YAFulemsXnCQFSUy5GFmTZrEqWE6F1MFEFhVrh4zZxaFh6Z18xD+6rMkMUsB7oWrpmD2aJeSNUxuy24ZiDKLihHX3Texi5wKFLTNmEvlyggqvR2yncmpLttGfwE1ExRlsp0JKnBDKI0a4uLdehh7jx8OUhsqVqJzEE5yRRTjZLN/uhFZuDrkH9p5iJkrmWrMkIGQvyk3CTozA6gMLvGdwsoJASAa6mp08x2pBv6eZlC5lEEEy3UHULqID0rvuIKPGmZQEulCQqjZUS3Oh60rcm0K1yA7AnEhUxCPcAcZ8p1frUaEioD3ZoXx+IUSJdzlJYeTOBq3nbSLbG4SdLQlQkEJmEoRNUHFdNwWfTRTGkN8Dw0uQtZnTFpSZeYzObMubmdnT7qWcMaWhlB+8C0rpGNlSswcFmNSSwA3c2iyx+BmSkIzBQdIUrNapOU1GqWHmY0Ps3llmfPVLTkmH+0XYImB5qQwBGRhV2DDuRH2h9oUzQBMQplIUciVJZJBSlAJIfKQAqt8uxg8M0C+Shk8VlpkqSmWMxGUEEuF6zApnqGGV6PrqpJAqpaiWS4LVCmoHuGL9/KATJgYMa72sBACeWhaz6QttmC4Tic2UsqQsuuigahTn9Sdj0Y9otuN8VUsgrQJZUOYg5qOScpaj0p5PFZhQE1UHDUJ3h6XhkTfeSUIAdwQ5exAy08z6wt6OqoqMNhzOVSiRcmwHXcxpPBRLSJaDypqdid1dRtaBIKUJKZYypudT0c6mKvEcRYkJFOtfPvBoxZf9VQkkKQ5e5/kNHQLBcCMxAWpaZeaoCrtoY6ByQ3FlSkMgNuYfkjmPeOjot4umQHUwdEdHRRmDCJAx0dCsJ7Eo9joxiJiCo6OhkYCuE8eoiWpjoY8joZ9MwTD2HaCGOjoYAM6xGcY6OgGPq3/AKeBuHyWo6l/81D87R8s9pUgY7EsAGWpm05jHR0DzftQUM8EDywdfHv5J+59TGompBx08EOBISGNQ23bpHR0c8ejof7f8DWLH/yZY0Eiaw090Qlg0AGYAAAZE2jU/wC+B8qR0dBgJL/qLzih/wDr5A0/qQPLw5h+cYX2qP8AdbTIT55r946Oh5/tJeykwUwvkc5c6+V+W8kWtYkf7jvFcPeV+ax5HRJhZ7r/ALVf8jHkwW7D5COjoCAxnBBz/vi5w/8A2QdSov1uPl8o8joX2VXQnxAslLfl4SwSQZ6AQ4KxHR0GXTMabGHnV3MdHR0Yc//Z"/>
          <p:cNvSpPr>
            <a:spLocks noChangeAspect="1" noChangeArrowheads="1"/>
          </p:cNvSpPr>
          <p:nvPr/>
        </p:nvSpPr>
        <p:spPr bwMode="auto">
          <a:xfrm>
            <a:off x="304800" y="1682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es-PE" altLang="es-PE" sz="1800"/>
          </a:p>
        </p:txBody>
      </p:sp>
      <p:pic>
        <p:nvPicPr>
          <p:cNvPr id="6151" name="Picture 12" descr="C:\Users\mguevara\Pictures\untitled1.png"/>
          <p:cNvPicPr>
            <a:picLocks noChangeAspect="1" noChangeArrowheads="1"/>
          </p:cNvPicPr>
          <p:nvPr/>
        </p:nvPicPr>
        <p:blipFill>
          <a:blip r:embed="rId4"/>
          <a:srcRect/>
          <a:stretch>
            <a:fillRect/>
          </a:stretch>
        </p:blipFill>
        <p:spPr bwMode="auto">
          <a:xfrm>
            <a:off x="457200" y="625475"/>
            <a:ext cx="5829107" cy="31794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27" name="Picture 6" descr="IMG_3027"/>
          <p:cNvPicPr/>
          <p:nvPr/>
        </p:nvPicPr>
        <p:blipFill>
          <a:blip r:embed="rId5"/>
          <a:srcRect t="3839" b="20079"/>
          <a:stretch>
            <a:fillRect/>
          </a:stretch>
        </p:blipFill>
        <p:spPr bwMode="auto">
          <a:xfrm>
            <a:off x="3590911" y="3540754"/>
            <a:ext cx="5276676" cy="31704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AutoShape 2" descr="data:image/jpeg;base64,/9j/4AAQSkZJRgABAQAAAQABAAD/2wCEAAkGBxQTEhUUExQVFhQXGBcXGBgYFxgaGBcYGBcYFxwXGBgYHyggGhslHBcYITEhJSkrLi4uFx8zODMsNygtLisBCgoKDg0OGhAQGywkHyQsLCwsLCwsLCwsLCwsLCwsLCwsLCwsLCwsLCwsLCwsLCwsLCwsLCwsLCwsLCwsLCwsLP/AABEIAMIBAwMBIgACEQEDEQH/xAAcAAACAwEBAQEAAAAAAAAAAAADBAACBQEGBwj/xAA7EAABAwIEAwYFAgUEAgMAAAABAAIRAyEEMUFREmFxBSKBkaHwEzKxwdFC4QYUUmLxIzNygkOyFZKi/8QAGAEAAwEBAAAAAAAAAAAAAAAAAAECAwT/xAAiEQEBAQEAAwADAAIDAAAAAAAAARECEiExA0FRYXETMoH/2gAMAwEAAhEDEQA/APolIK5YFRlcFFAXSwULFOBMNYuOHJGjC66EQtUDFWhwOKsF0BXAS08VCu0K7WhEFNTp44wonxAq8CqWJGuK8KGtKCWKpZzTyEL8aFduJShC58NPIR7+aU+PzSjKKMGBLIfsR1WdlTiCo7oquIhAHZVajB4OkrymP7bgxSAP9xmOgFvNZT8fVP8A5HeZ+iPEte4r4imw96o0Hab+SzsZ/EFFuRLjyH3MLx9R+5S76vROci1v4n+JHEd1oHM3SrO36gzg+n0WI93RVa9aSJr0dLt5pza4eR/Cdd2kyPnb5rx5eufETTj1X8+xxgOEq5cF5AnmrHEm3eJ5GSE9LHqHYxg/U3zCz8V2lS1cPCVjGoUu+M7eScGNR3aTNneQ/KixeMriYx9No0U5SpKtNiYaFy2tZF2sV+FVCtKlThaqOYiKQnoLli58MpjhUhPRgLQjNcuEKJBYlVJXCuSgOFq5wLsrnEmEDFaAqcSq+qAJJAHNAFlT4iy8V21SZkeI8svPJYuO7bc+wsNh9ynha38Z2zTbl3jsPysDHdpvqWNm/wBIy8d1lVK56IPxSnhaafUQHPlBNRQ1NIQHXOQfBXj3+yDMmwJ8PuqlKxHeKoXIzmkaHyVSAq8ixXjVHFWhR4RpYHNp6KzXqtRVhPQKaiE8qpQ3JGsX81ENRGjH2dreSuGrrQrhq5ta4HwrkI/AoWo0YBCiNwqcCNGAqI/ApwhGnheVwo9Z7GiXODRzKx8R2/SFmhzvQHzv6Jz2R8qpWQ/t+bMpGeZt6JKt2lXdYENB2H3vCf8AsY361ZrRLiAOaza3btIZcTugt5lY5wxce8555wT6lVq4VgGvifwjyg8aar/xC4/I0DmbrJxOMLjLnEnnkOgXG0mTYmQbiZ/wlhDjLSIH9t7TkMiq2FixqxshmoZv+yNWggWIHPfol6jxwGZMQAOc+fkjRi1K+xKlRh8TYC945q9CuBB4SP7ctuf1hFfjJ/T75Kb1dPxgDMNMEmBrY26ob6d4BnwupXrkmdNrCPVLmvy8jcp+x6EqtLR81+Rt6Jb4x1KPwW4i0gc5gJWrWJEQI9805SsPUsc0RImNfwhYzEMce7IPSx8kjKnF4JyfsrdMkA7qNA5+iDTqc1H1x0T0sFfG/RDlJVcXGXW+3JLPxZmxMe9vBTfyQ/BrgCLpSriGjK55flZz3ONzdXFMxZRfy39KnArsSSdBygKJb4R1lRZ+V/q8foHjCu2qEnSY4iRcbpDHds0qQu8OOXC3vGfoPFXkZ7W2awVfjBeOxH8UmYay28k+llnVu3qpPzHzj/1VeA17zEY5rASYtpqeQCSxX8RUmbu6C3mV4v8AnSTJMdTn53SmK7QfxCCIvJlLIb2z/wCJ7d2i49SAlq38SPIsGsPK59bLx57SM5+S4/Fh37pZVTG1iMeHul7yTzP0GSlOoInux0+slYIGsGOSMyq7K8db/VF3+nGj/wDKi445voAPAHkjGuTE3jn+NVicTpyHidVfjdBgxOUDJTeTlbhrDVx5TBCFXc45PB5O9lYNSs+Gy6bxJ2BmZVjiDmD5e7onAvRmvScHcTrNOgAjQfp0VuAcPdJJ0G8aQPdkt/PW7xztfcrmIxTGiDE6AC5lXbUejJYCM+t7ztC49paO6BI4TePlJzE6c+qy6eOdJJa0f0ja+uiXr4t7jPESTz9LdclNpvRuxjQbA84E+oKUq4sTMu6RHhmscOdnJ+vgjU6jsrjkc46ZqdkV7ph1cFpIDvt6rhrNaLEE+9UlisaA8CJGR3mfwg1Mcz+gk9cj5I86WNHEYuYJeY2i3kYStTGCQYDo8vIWhVluc58whtx1ODw8RNpGXvJLzox1+PeSYa2/9o9+Cr8Z2pA6AFWc+mSeFzrR+ndWbhg79bZ/usjzGFsRi5iBpGknnZL/ABD55rSHZR04HdHtEeZ+yq/s5zfmaMpHez8UvOHlZvCTzRmUDyRjVY23dkaSM/AItLEUXAE8cxlAO+8aD1SvYyFxTUeYtPv7Igqs/VxD/qPXXwhPUcFTgudUkWgMALjyg39Pylejk1lW/u8goj4uvRa8gfEgf2jbqojRjYo19OI3AMQfWMkZtWCZcI0sspmKM3J+gTNCpkuu2sJDLsUxp1jddFcGY8jH4WfUfxTb8oXxCEs1WtIg5QI6IVVg39D90oMQd1Kla4Rg0QOM2KuDec+qoxwInRXBbob+90accfWcNURmLO1/r4I1N0iYvkfBWNMQXOEDMmDbmLKfKHhbEPJIkQDntyKtVqkC1/JXqcJueEttqJPqTCG9zMxAHr6I0A06pkZQJAyMApn4mgMnkJStPice62RyGfpbqbJ1wLB8hHi0k+qjv8klz9iQDE4FruHjJETYazCtTw7WghuWcm5jaToh1qh/pMHexPTOy6A42EdIJ9ZCxvVv7XJIy6zS6rwNdc2gaddlsBnA0N+Z0RaL9Y92QP5ZzJd3RJ2MnYWz6I7HOBMsY0bSSY5xKXXQnojisVUkNuBqAVMS8QTMiLZ2OWeazu0sSJgRAJ1Oe/muYIPqhrQMszIA9cyqz1pb7MMwYeLGDzQTgjeTO3vZP1MK1tpk6wbeMfQLlIOJls3tOccyft/lHn/BZA8PRGR5ackM4FrXEi52BNupsn6wDRmDl5obcUHWba14AEeOn1UeVL/BCnhnB8junZ069PunDSAn4jhlO3pJ+miu50WB+/oln4gxcNibZXsLkao208Ea5pgARORcY/7bDP3kqY0udYm5sDJz8ev0Vfjy08TrR3WxAG5sISBpkmSHTpnlpJ/dVIeA1ezKodeesFMUaTdjbmfuusxL2d0EjkCI9ZnzRu888ToicrD7XTvVhelKlYtiMtLyPwg1CdQRzyjrZOlzRaDN4GvUJOthHT3uGM4+5MXSnQDc5pzc7zUXHYRxOY9fwoq8oGuyluQjB0arPYVcOvddLJosqACSRO2qEMSHaX96rjcROwS7mkSd0pDor2AmJAPvVAgTBJPRQO3XTSnx9yqISiYMTIOSK4cglgyF1zrTslTh4OMWPqq1HTz8zKQpUn1SOHKRGfqtUUC2xaeLWIPqLLLrucrk0H4MAuJAA8/RK9l42mC99UFwtwtj90PG1n93uXkBwjf7Z3RMLSIGTfKR6kKL1bPY9Styn2xSIFw22Ra4RbLKAuVccw5EOOw/fRZjnucIMXztCqymcgPAR+Fh/wAfJf8AJ7yHuATMg7wZA5AyocS1tg5oPULKrMIzb/8Amw6JbhIvkMv2WnivWnRxHE74jsh8oJ03vmckLFYg1CWtJyJ2E8ys2oSeZ3O3MrSwrWtbF27uIz8ftpzTskGlv5JjSCRxnmbeS1WYxrW8MAcg255BJ4mo1kczEuvH/XrClF1MS4kOvGQmYH5UXaXM9oKVnOeIGwyGUZJFtcjInkJt1/dc7Qx/E4DJs++qUrYgDXT7q5P6Lg1HEkmD55nrzKI+oYABgbfnc2StGsDsLIxrNMA72/wn6EHwotJPQBEd16x+6E+DkTPIwFwtgA8RPvdBq4lxJgTA8pHOyfo0mBoNRxBzPC85c2usecSs6k5xtmOiY+ERp4BTQWdTEmB3dNCeqvxxYEDwsPL7KYioAM76NjPyQpixz92/dLLfrOS2+2nh6rIguMnMnPw0AsuzSGR83CfILJcZVqYA9/dPxkaadfUaTZ5A2ln3CiUdXvm0f9f2USyForirMcuOpOzIIVAV2SxiLxXR2GRayRqv4RJiJjNcpY4DTX05JXqGdNrIoqRGSyK+OJGyphqrnO3HvJLy0Nau8Aa/hKSXQIMTHXkOa16HZ/E3/UPCMw39To22HNP4mHN4A0BgyGQgbnyMCFl3+X3kaTj+pgeANZw90EWEEm1jxHLPRPEmIaCB6+Sz6uK+G3MQ4Oglpmes2mUbs7AvFNrRVsdgZ6Sbi+n5XJ3Lfa/8QZ1ThyHrYLOqS5x4iCJtumn9icX/AJieVyPrAVq3ZwyIbGk3nwT5vMPGPhsDNR7y7u6QbnTyC06WBIFnOymxb5XBVXMDH3AyA4QevM6fROOxRgw1oi25HpErPu9W+ik5ZuPpFpYC7itfSD4b9Et/KVKk8IHkYaOpOcLRdTnMxz1B2hdZWcLWgZ5Wn3zKqd2T/JZoFDsptMXPG7XboJVa1ThtBI2GXgm+O3EC3qf8rPquLiRFuVifDQJzrq/V/PjMxQ45AAjSxCTq0XMBcZ9NVuigxo06XkJTH0w5pGmu/vzWs7/TOsCu+duSEKuXLyW7TwrOHgi3OTfdZWJwQDuEa3BJF1rLE2Al2cbqztz7KGdRF59+qrUdGSQN4asTnB2+p+qb+JGaysK7bJaWFaSZ2RYcNUavDfXbQD2UR9YgXP78kJzhc/TyslqtUuzy197pYv4FxyeI725ndXYCZlMUsGSJd3RoMiqvfoOmaCxHADIz4H75rjneJ2/KGylJknKF2rX2Bjn9UYQZbv8AULqF/OclEw9HXx4Niw8JnW4SFV7eRHKfX9lm1MYQYN40Nx4rXw1cSCGx3Q4CIknPwyVeufjL6Q7RJ4BAIE+CyuJepxJNThlgm9s89lTB9lUmf7mZyBP1jXpKXnFTmvOtbK9B2X2cZDpHlYHqtHCdlNdBgcOwEcPUpk1W0+7Tvz0HTfr9Vn3+X9cqnI1JmQi/X1k6K+ILWt4nQ536W5NBH2G6zWUnudPE6czeZ0EjdC7Ueaf/AJLjMENMcuV9PospnxpDNIF/eMl03MQ0HZoyH1TIqcI4ZJOt/rFvBeW7R7YqvHDx21i3nGiNh+2e53hLgPAwOeqq80r3/G4K9QZOnwH4Q62MfZ0gQeK4sRsYI7q8/V7VLyBwwNp+6Jj8UeGLzOXQxHPJOfjv7T5KnHudiWvnM/psOG+XgvWUXl44hAAyGg/C83hKLGAGo3vQQGjTmTlNk5Q7UJmmwcu8Q6PGAB6qfycy/Cln7bZZqbekeaoWMAg31jO+/PqlaVY2aSOIZ6D8kJqhUkx3ecQOawvNn7Wq8G0NA0zvHgFnVjU4oIN9reoutNlQuMCLZ8kw2i0HMnz+yfNs+qnOvN12PAnhsknP9V66u2RETPID6LC7W7LFiO6Z8ekarXnuVn3+L+Mx2I4B1S3aVVpiAYabn7Rvb1Wmzs5pgPk8hl4otfCSYFNvDyMHyVzqRHMyPNGlAnTOyCac5amFv4zABon835BZ2EaWulok7bLWVVgWGw5jKQLTOunj1TdLiGUEA3EgbRnFuY2WgSCw1SIcCACBmLSINiOqSL/jENDeElwADciSYkt+4OiVp5gb3FxA3OkLQoUW04Jz05FJwWkgOAvcgWJGltb7fdR+OtewyFs/HJLdOXPpitWmTPRLsE+/e6oykXHidloEWpVDGyYB5c7eeWiZqVK8AAddvp90u/EdffVcqu4sshaZv5HPVCeSRCZBOpifnXV0U/fsLiCb3Z+DaTxOAkeQ59U78MOfaAALudYXPO+8BDLtst9LZxP1KDSxLieBgknfI8zqVn7t2lIdrVeHusEuP6jn4f0tVsLFOS7vO3+wE2CocO9gnMn5ot5eqAarWiXGbZDP8AKb1LPR24fNZzmmLAm40Ow9T53lHpfC4T3wAM5zHh4+q87Wx7iDEDkPdynqPZxDSHm88UHQwNPr/hK8/wBPnrRsZ2rDTwS1gtMd53jovN4zFF55DL91rVsKAOWkbzF2jNvr1WZiC2TAE+A8brTjmfodWlwPeSo4o3BOo8XNH3UrUouXsHMODvRs+q1kxCmx005rW7PwJfDnTbfT91bszs3ihxNotIgxe5WjXqCm2RHdgAA/MCcufVZ9dfxU5/dLYogWcJechvl5DW/NH7KY1mbbnX8cknTLiS4tBJ3JtyEJqnjHCz2ADcX9Fl1L8Vzm60agaQbCPUcwsxtJrHhxcYvJAvlAy8pCcoPDtLROuW90pi8CXEPYJDetxOnPNRz6uK6/pwdtsFmU3mNw0N+srtT+InwOGiB1dPpA1WQHTGWWi58VV48o/wCS/wBaju2qhB7rRsfykDiXSSQ6d8/I/hUGUBRtKcz058kSJvVorK5zaYI9Dz1XaQJ/ud5Dqdh6ouHwPEJJJkQI/TzHNcZhnssx08nADzIm/VEs1U5v13GU+ATxOncRAvsb+pyS1R44S4kTFiYnwj91yo2oM6f/ANXB3gBoEjWoESeEtvqQfIZytZh2g4mo54jLOAMso1UoDgEAkH+rVEczg0kn3b3qqHeB76qixd9fij4on+6BxX1kfMeoPgozC/8AkDQ4A3GRjMEtva+YR8LhuIAvkDJthb+4jxCNj6ZYRJyAIIs7mNonS6m39HhI14ngEtnlIkZfVJ1KoPXnonK9TiBgcDRnHyG+36T0nwSrXMs0A3ixg57HaycuJod8rW5eqtdMOwokgd139JuDy5FGoUvA67g89uiPIANLth6KJp9FgMOc0EZiF1BqYKoRHE7Own68hzXoqVBtITMkiZF56cvfNeew+FES/wCbTkNB1lG+LAi/+bx0S658ynoftPtBxynh1Fieqyalfi5/VMufshPc0AkxJsOarwknpHU012N2eXvBIIY255nQdNfJbuMpmLaQUhgXOa0DWLwUatjwxpDpNyZAnwJ0WPUt6aczIWrVpEamfLkkKojkAuuxLLu4gBtaelrws3E4mTn3ZW/MwrXMc5pIIPXn0V+z8M1x4nyGNiT+N/2QaFPjN7AG5K1qo7g4cjYDTPOd1Vv6KRsGrTDIlo4QJk8s75g7hY+KrmpBggafny93QjhnNAcWmMhqLnMajrKa4HNsb2mMzBMS0j5h68ljcnw+tsWwz3AWNhpCcNYOAyE5+NvJLU4IkFp0I26jRDdXvueQz8lN9ieocxLOCmXTYA208ANEPs/ByOJ5JkblttgNAlQw1CKYsSL/ANrRGm9oC3pLRFgMhbKPeaOrkyL+svEdn8Ilt+Rz8Dr4pDijMFvUEfsvUMNhOXSJKYdSBbIMDWbLLzs+i/ileTpVBMTcxbVabMMSDDhMQdI/tCZHECXNpAjQkwY6Rr1Qm4kiZpkEzqyJ8wi20ueJFBQeB3SiUnOPzf5XalYEfK4R/aSPRDGOYxsiHOyAE5pKuRztLF/CiOEvO/6QsCpVJMkyc7prGk1ciOK9rdTLtT9Eg6nGeY9wujiT/wBTbq7XHN1/8o+Bw/xHj+nO+RI0z9iUPC0C4zaBr10WjhHQ5oiGzEc5HvxT66Eg5okgz/12GXRL40Ek5kGDYZHIxB+y0apQoWHnRay3U4txGJvAztsMjrdYnxBx8RHdzjWJ05gr1lWjPQXvvzWG+iJJjhLQBFuEkAfLPOVpz3qabb3o4vn4i2TMnUHrG/JGxHCLuIbOcm5kXgcvys3FVQ4/6cwQANxaOoyzEpfFuF4lxnxEZCSMlU5PTr8TSJyB5yfyuLGaxp+YmdYBXVeFrZdXk6e7KrqhmFmCrKsMRaNVcmFafbixMRbcfhEw9VpcXGYHyCPM9Vn02yY8/wAJ1lhcKeqWtg1ABa/4VzTHDJIMZrBdiS0ECRN/2hVpdqOFiZHQKfHfi/JbEU+87u62iPsljTLiAM/eqLSxD3utESBJC9AMMxojzyuqtws0tgcO2nALoOWWf4TdRrZnMxA1NtgclkvZ3yGkkT3XGT4edk47ECk2SbzB8t987ecLOqmReu97gWt+a0GbN5kanZFblwxLv1E/+x58kg3tRrgeCzpF3bf1Kv8APtaQxpJJz23/AHU2CZfdN1HSRBBIzlrfrE26pfEy79EAfqa9zZ0yPErsdMzbmU5TmJOeg25nSfol5YLC2FquZkLnOTxHKINmyctbLSw2P04RxaukwLxcG46yRzQ3EyAG3jO0Ib8Jec3TIzkeP2WV736JbGs2o42I6nTw/wArNx2LNQcLB3QZm1yOug9fqrWrlksc50OzAmCM4P8AT0y6K9PENiR9oHKcpR/19nei5bVBlzvz6kj0RKr3GwLT4furOMmRnpf1RaVC0+ZSv5LWflb8CFUgXdbWwEchCzvjy+YBGUGLjXxXO0KwJ4W3A+yWpWncaK5ue2fXV1atS4HB0jhN2nTx5hZ4x0vBPyzfpN0zjC97OEFvCDJEib5Aa72CzalECxBn3/lbcf5VHqSAQ0tn8eyeijeKmZbdwIJnS2mhN/RY2G7SPDwg5efh72WpgmOIziJ35CfAn6pWY13Wr2bi+IODxNQGRAERbPxRxTJz8gs2hhpqWlpzJbsNOXrK0TLXEMAmL2s3m4jPpryWd5lPEMd5rYLhpcRz/YXWdhsACJJJEZGPK1x05JuhRLTxTxCZMxck7aaJutXB28Dn1Vc+vhYyhg2tJhsTOU/RJYrDNygnxsPILTrvE7rMxNWAYEX0152WkAYpDXiH/YqJN+KYTcmeiiM/2RJoudEwQIkRPlKWpPJEDMeo2V6NzPuVraimKNDMnPfZM1KxjdLPcQBsgvxHEIjJZ5aS1asY5oE2XHO0Ruz6PGRsCtcyCNfsPAknkM53OS0cQxvytJ5mT6c0JlYcPC2zdSM3HKCdufgpVrcDSABMT05rDq3Wn6ZX/wAhBIa0httLt3J0NlfG1qbmAlx7pIiIDpvloLJKriZgiTIuYsSdbpSq47+Kfj7RaJUruJAA4Y0196ItF7mum0zGh5HokaT4PFr9+iapjiuCdyYgaqqI9PgMODBc6TsBYdPynfjcM2AOQ5LzlPGvaywEBhIdnMOAy8YWrgsSx7QXOHGQSW8hrfTmub8ks9r3+HG1Hl3zApj4zhMxP097LBxfavw6jQ0iLcVptY2PRajaoeA6bESOix6lnspVnumbjO+t0rUwhDQWAAydTed9U3xAA+yT0WYcY53EGy2/CDrNpIm0aTyT48r8L2LSDmkOePwb7KvbXbfH3GWaM0piGXzm4n9ykRRkxrOa1k53UddWeooKkZKwdYnz6JkYdgIE8RNzGg5poYMugQGjWc/T7wq1M4rJZTlrnNIGRziYtrrN0o918559U9jMI5ruDTPw0tpkUk6lAkzHKL+a1nxri2Fb3rSDvE+Y29QvS4KS1vETIs6ADINnC3y/uV5vDOIIi+ondehp0anBJMEmYFuZ6SJtfJHfxXLUDZdDHxG0cJECepEHzzVqjAAADAm85k7mevqsGsXsHdk93TkTMeA9fFD7RxdRpgkmW3z1jvR4QsfvqK1sVg7i7rrehtkTsg1MOKl8y3LY8uQWDhar38LW+XLUmc5Wq3EmQQZImRJzuDbUp3eanXK9ZjR8xAA+SATbSD+6xMViiCWje3T/AAtfE1Q9rXO+GZ1yI1uZnwStfDUyQ4nPbIxvb6rXcNiNlRNmiNCY0sVFWxOUu0pmie9/9lFFdTHaxsf+QSblFEoVcaVq0zDGRsfqVFE6I03/AO2eiEXWP/ByiiyaMI/p96hQZj3oVFFTMtWzW32YO9V5AfVRRL8n/UT6ar/7TP8Ak36tWmyg08UtafmGQy4MlFFzfkaPLUHHhibS77L1WCH+mzp9yooj86II4/T7JCkLjoFFFHPw66Rl70VKTAS6QDl9FFExRTYGLXH1Cth8z71Kiif6Nz+IB/qtGkO9AF5yp/uEafsFFFrx8/8AD7+m+wf9zpEL0eNPcb/yH1XVFfR8/CtC+e/3SnaI7vgz/wBQFFFhx9gIYKxaRYyMv+QCbYc/H6MUUV9/BGP2lYACwk2GXzOWngj/AKQ96riirv8A6T/aZ9XLRtoPoooos1x//9k="/>
          <p:cNvSpPr>
            <a:spLocks noChangeAspect="1" noChangeArrowheads="1"/>
          </p:cNvSpPr>
          <p:nvPr/>
        </p:nvSpPr>
        <p:spPr bwMode="auto">
          <a:xfrm>
            <a:off x="4572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a:p>
        </p:txBody>
      </p:sp>
      <p:sp>
        <p:nvSpPr>
          <p:cNvPr id="13" name="7 Marcador de texto"/>
          <p:cNvSpPr txBox="1">
            <a:spLocks/>
          </p:cNvSpPr>
          <p:nvPr/>
        </p:nvSpPr>
        <p:spPr bwMode="auto">
          <a:xfrm>
            <a:off x="221915" y="3804903"/>
            <a:ext cx="5092511" cy="358095"/>
          </a:xfrm>
          <a:prstGeom prst="rect">
            <a:avLst/>
          </a:prstGeom>
          <a:solidFill>
            <a:schemeClr val="accent4">
              <a:lumMod val="40000"/>
              <a:lumOff val="60000"/>
              <a:alpha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5"/>
          </a:fillRef>
          <a:effectRef idx="1">
            <a:schemeClr val="accent5"/>
          </a:effectRef>
          <a:fontRef idx="minor">
            <a:schemeClr val="lt1"/>
          </a:fontRef>
        </p:style>
        <p:txBody>
          <a:bodyPr/>
          <a:lstStyle>
            <a:lvl1pPr marL="0" indent="0" algn="ctr" rtl="0" eaLnBrk="0" fontAlgn="base" hangingPunct="0">
              <a:spcBef>
                <a:spcPct val="20000"/>
              </a:spcBef>
              <a:spcAft>
                <a:spcPct val="0"/>
              </a:spcAft>
              <a:buFont typeface="Arial"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defRPr/>
            </a:pPr>
            <a:r>
              <a:rPr lang="es-PE" sz="2000" b="1" dirty="0" smtClean="0">
                <a:solidFill>
                  <a:srgbClr val="66FF66"/>
                </a:solidFill>
                <a:effectLst>
                  <a:outerShdw blurRad="38100" dist="38100" dir="2700000" algn="tl">
                    <a:srgbClr val="000000">
                      <a:alpha val="43137"/>
                    </a:srgbClr>
                  </a:outerShdw>
                </a:effectLst>
              </a:rPr>
              <a:t>Potenciales Peligros en las fuentes de agua desde la cuenca alta del rio </a:t>
            </a:r>
            <a:r>
              <a:rPr lang="es-PE" sz="2000" b="1" dirty="0" err="1" smtClean="0">
                <a:solidFill>
                  <a:srgbClr val="66FF66"/>
                </a:solidFill>
                <a:effectLst>
                  <a:outerShdw blurRad="38100" dist="38100" dir="2700000" algn="tl">
                    <a:srgbClr val="000000">
                      <a:alpha val="43137"/>
                    </a:srgbClr>
                  </a:outerShdw>
                </a:effectLst>
              </a:rPr>
              <a:t>Rimac</a:t>
            </a:r>
            <a:r>
              <a:rPr lang="es-PE" sz="2000" b="1" dirty="0" smtClean="0">
                <a:solidFill>
                  <a:srgbClr val="66FF66"/>
                </a:solidFill>
                <a:effectLst>
                  <a:outerShdw blurRad="38100" dist="38100" dir="2700000" algn="tl">
                    <a:srgbClr val="000000">
                      <a:alpha val="43137"/>
                    </a:srgbClr>
                  </a:outerShdw>
                </a:effectLst>
              </a:rPr>
              <a:t> </a:t>
            </a:r>
            <a:endParaRPr lang="es-PE" sz="2000" b="1" dirty="0">
              <a:solidFill>
                <a:srgbClr val="66FF66"/>
              </a:solidFill>
              <a:effectLst>
                <a:outerShdw blurRad="38100" dist="38100" dir="2700000" algn="tl">
                  <a:srgbClr val="000000">
                    <a:alpha val="43137"/>
                  </a:srgbClr>
                </a:outerShdw>
              </a:effectLst>
            </a:endParaRPr>
          </a:p>
        </p:txBody>
      </p:sp>
      <p:pic>
        <p:nvPicPr>
          <p:cNvPr id="11" name="Picture 2" descr="Feliz Navida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04" y="20638"/>
            <a:ext cx="9153603" cy="533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29072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eg"/></Relationships>
</file>

<file path=ppt/theme/theme1.xml><?xml version="1.0" encoding="utf-8"?>
<a:theme xmlns:a="http://schemas.openxmlformats.org/drawingml/2006/main" name="1_Blank">
  <a:themeElements>
    <a:clrScheme name="1_Blank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Blank">
      <a:majorFont>
        <a:latin typeface="Arial Black"/>
        <a:ea typeface=""/>
        <a:cs typeface=""/>
      </a:majorFont>
      <a:minorFont>
        <a:latin typeface="Arial Narrow Bol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rgbClr val="CC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Zapf Dingbats" charset="2"/>
          </a:defRPr>
        </a:defPPr>
      </a:lstStyle>
    </a:spDef>
    <a:lnDef>
      <a:spPr bwMode="auto">
        <a:xfrm>
          <a:off x="0" y="0"/>
          <a:ext cx="1" cy="1"/>
        </a:xfrm>
        <a:custGeom>
          <a:avLst/>
          <a:gdLst/>
          <a:ahLst/>
          <a:cxnLst/>
          <a:rect l="0" t="0" r="0" b="0"/>
          <a:pathLst/>
        </a:custGeom>
        <a:solidFill>
          <a:schemeClr val="tx2"/>
        </a:solidFill>
        <a:ln w="9525" cap="flat" cmpd="sng" algn="ctr">
          <a:solidFill>
            <a:srgbClr val="CC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Zapf Dingbats" charset="2"/>
          </a:defRPr>
        </a:defPPr>
      </a:lstStyle>
    </a:lnDef>
  </a:objectDefaults>
  <a:extraClrSchemeLst>
    <a:extraClrScheme>
      <a:clrScheme name="1_Blank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ank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ank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ank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ank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ank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ank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Ángulos">
  <a:themeElements>
    <a:clrScheme name="Ángulo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Ángulo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Ángulo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3.xml><?xml version="1.0" encoding="utf-8"?>
<a:theme xmlns:a="http://schemas.openxmlformats.org/drawingml/2006/main" name="2_Blank">
  <a:themeElements>
    <a:clrScheme name="1_Blank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Zapf Dingbats" charset="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Zapf Dingbats" charset="2"/>
          </a:defRPr>
        </a:defPPr>
      </a:lstStyle>
    </a:lnDef>
  </a:objectDefaults>
  <a:extraClrSchemeLst>
    <a:extraClrScheme>
      <a:clrScheme name="1_Blank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ank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ank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ank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ank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ank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ank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9682</TotalTime>
  <Words>2082</Words>
  <Application>Microsoft Office PowerPoint</Application>
  <PresentationFormat>Carta (216 x 279 mm)</PresentationFormat>
  <Paragraphs>148</Paragraphs>
  <Slides>13</Slides>
  <Notes>11</Notes>
  <HiddenSlides>0</HiddenSlides>
  <MMClips>1</MMClips>
  <ScaleCrop>false</ScaleCrop>
  <HeadingPairs>
    <vt:vector size="8" baseType="variant">
      <vt:variant>
        <vt:lpstr>Fuentes usadas</vt:lpstr>
      </vt:variant>
      <vt:variant>
        <vt:i4>13</vt:i4>
      </vt:variant>
      <vt:variant>
        <vt:lpstr>Tema</vt:lpstr>
      </vt:variant>
      <vt:variant>
        <vt:i4>3</vt:i4>
      </vt:variant>
      <vt:variant>
        <vt:lpstr>Vínculos</vt:lpstr>
      </vt:variant>
      <vt:variant>
        <vt:i4>2</vt:i4>
      </vt:variant>
      <vt:variant>
        <vt:lpstr>Títulos de diapositiva</vt:lpstr>
      </vt:variant>
      <vt:variant>
        <vt:i4>13</vt:i4>
      </vt:variant>
    </vt:vector>
  </HeadingPairs>
  <TitlesOfParts>
    <vt:vector size="31" baseType="lpstr">
      <vt:lpstr>Arial</vt:lpstr>
      <vt:lpstr>Arial Black</vt:lpstr>
      <vt:lpstr>Arial Narrow</vt:lpstr>
      <vt:lpstr>Arial Narrow Bold</vt:lpstr>
      <vt:lpstr>Calibri</vt:lpstr>
      <vt:lpstr>Franklin Gothic Book</vt:lpstr>
      <vt:lpstr>Franklin Gothic Medium</vt:lpstr>
      <vt:lpstr>Times</vt:lpstr>
      <vt:lpstr>Times New Roman</vt:lpstr>
      <vt:lpstr>Tunga</vt:lpstr>
      <vt:lpstr>Verdana</vt:lpstr>
      <vt:lpstr>Wingdings</vt:lpstr>
      <vt:lpstr>Zapf Dingbats</vt:lpstr>
      <vt:lpstr>1_Blank</vt:lpstr>
      <vt:lpstr>Ángulos</vt:lpstr>
      <vt:lpstr>2_Blank</vt:lpstr>
      <vt:lpstr>D:\Users\DAGS\Documents\zoila\BLGA. ZOILA AYLLON. NO TOCAR\BLGA. ZOILA AYLLON 2011\02.reglamento_DE_AGUA_DE_CONSUMO_HUMANO[1].pdf</vt:lpstr>
      <vt:lpstr>D:\Users\DAGS\Documents\zoila\BLGA. ZOILA AYLLON. NO TOCAR\BLGA. ZOILA AYLLON 2012\CRUZ ROJA\Backup\Emergencia Inundaciones Loreto 2012\Data\Guia Tecnica Sistema Mi Agua.pdf</vt:lpstr>
      <vt:lpstr>Presentación de PowerPoint</vt:lpstr>
      <vt:lpstr>Rol del Ministerio de Salud (D.S. n° 007-2016-SA, Art.° 89) DIGESA</vt:lpstr>
      <vt:lpstr>Limites Máximos Permisibles (123)</vt:lpstr>
      <vt:lpstr>Presentación de PowerPoint</vt:lpstr>
      <vt:lpstr>Presentación de PowerPoint</vt:lpstr>
      <vt:lpstr>Presentación de PowerPoint</vt:lpstr>
      <vt:lpstr>Niveles PLAN DE CONTROL DE CALIDAD (PCC)</vt:lpstr>
      <vt:lpstr>Metodología de evaluación de riesgos y puntos críticos de control</vt:lpstr>
      <vt:lpstr>Presentación de PowerPoint</vt:lpstr>
      <vt:lpstr>Vista aérea Oyon- Lima</vt:lpstr>
      <vt:lpstr>Presentación de PowerPoint</vt:lpstr>
      <vt:lpstr>Presentación de PowerPoint</vt:lpstr>
      <vt:lpstr>Gracias </vt:lpstr>
    </vt:vector>
  </TitlesOfParts>
  <Company>Centro Panamericano de Ingeniería Sanitaria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Ricardo Torres</dc:creator>
  <cp:lastModifiedBy>USER</cp:lastModifiedBy>
  <cp:revision>507</cp:revision>
  <cp:lastPrinted>2003-03-27T16:08:31Z</cp:lastPrinted>
  <dcterms:created xsi:type="dcterms:W3CDTF">2003-08-15T17:49:09Z</dcterms:created>
  <dcterms:modified xsi:type="dcterms:W3CDTF">2017-03-06T16:58:43Z</dcterms:modified>
</cp:coreProperties>
</file>